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AC3_4BE756E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4"/>
  </p:sldMasterIdLst>
  <p:notesMasterIdLst>
    <p:notesMasterId r:id="rId24"/>
  </p:notesMasterIdLst>
  <p:handoutMasterIdLst>
    <p:handoutMasterId r:id="rId25"/>
  </p:handoutMasterIdLst>
  <p:sldIdLst>
    <p:sldId id="2785" r:id="rId5"/>
    <p:sldId id="2756" r:id="rId6"/>
    <p:sldId id="2771" r:id="rId7"/>
    <p:sldId id="2748" r:id="rId8"/>
    <p:sldId id="2755" r:id="rId9"/>
    <p:sldId id="2795" r:id="rId10"/>
    <p:sldId id="2789" r:id="rId11"/>
    <p:sldId id="2796" r:id="rId12"/>
    <p:sldId id="2797" r:id="rId13"/>
    <p:sldId id="263" r:id="rId14"/>
    <p:sldId id="1345" r:id="rId15"/>
    <p:sldId id="2794" r:id="rId16"/>
    <p:sldId id="2787" r:id="rId17"/>
    <p:sldId id="2799" r:id="rId18"/>
    <p:sldId id="2790" r:id="rId19"/>
    <p:sldId id="2788" r:id="rId20"/>
    <p:sldId id="2792" r:id="rId21"/>
    <p:sldId id="2798" r:id="rId22"/>
    <p:sldId id="2793" r:id="rId23"/>
  </p:sldIdLst>
  <p:sldSz cx="9144000" cy="5143500" type="screen16x9"/>
  <p:notesSz cx="6858000" cy="9144000"/>
  <p:embeddedFontLst>
    <p:embeddedFont>
      <p:font typeface="Nunito Sans" pitchFamily="2" charset="0"/>
      <p:regular r:id="rId26"/>
      <p:bold r:id="rId27"/>
      <p:italic r:id="rId28"/>
      <p:boldItalic r:id="rId29"/>
    </p:embeddedFont>
    <p:embeddedFont>
      <p:font typeface="Open Sans Light" panose="020B0306030504020204" pitchFamily="34" charset="0"/>
      <p:regular r:id="rId30"/>
      <p:italic r:id="rId31"/>
    </p:embeddedFont>
    <p:embeddedFont>
      <p:font typeface="Outfit" panose="020B0604020202020204" charset="0"/>
      <p:regular r:id="rId32"/>
      <p:bold r:id="rId33"/>
    </p:embeddedFont>
    <p:embeddedFont>
      <p:font typeface="Outfit Black" panose="020B0604020202020204" charset="0"/>
      <p:bold r:id="rId34"/>
    </p:embeddedFont>
    <p:embeddedFont>
      <p:font typeface="Outfit ExtraBold" panose="020B0604020202020204" charset="0"/>
      <p:bold r:id="rId35"/>
    </p:embeddedFont>
    <p:embeddedFont>
      <p:font typeface="Outfit ExtraLight" panose="020B0604020202020204" charset="0"/>
      <p:regular r:id="rId36"/>
      <p:bold r:id="rId37"/>
    </p:embeddedFont>
    <p:embeddedFont>
      <p:font typeface="Outfit Light" panose="020B0604020202020204" charset="0"/>
      <p:regular r:id="rId38"/>
      <p:bold r:id="rId39"/>
    </p:embeddedFont>
    <p:embeddedFont>
      <p:font typeface="Outfit Medium" panose="020B0604020202020204" charset="0"/>
      <p:regular r:id="rId40"/>
    </p:embeddedFont>
    <p:embeddedFont>
      <p:font typeface="Source Sans Pro" panose="020B0503030403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3" pos="288" userDrawn="1">
          <p15:clr>
            <a:srgbClr val="9AA0A6"/>
          </p15:clr>
        </p15:guide>
        <p15:guide id="4" pos="2304" userDrawn="1">
          <p15:clr>
            <a:srgbClr val="9AA0A6"/>
          </p15:clr>
        </p15:guide>
        <p15:guide id="6" orient="horz" pos="468" userDrawn="1">
          <p15:clr>
            <a:srgbClr val="9AA0A6"/>
          </p15:clr>
        </p15:guide>
        <p15:guide id="7" orient="horz" pos="756" userDrawn="1">
          <p15:clr>
            <a:srgbClr val="A4A3A4"/>
          </p15:clr>
        </p15:guide>
        <p15:guide id="8" pos="5472" userDrawn="1">
          <p15:clr>
            <a:srgbClr val="A4A3A4"/>
          </p15:clr>
        </p15:guide>
        <p15:guide id="9"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A45E14-786D-4202-2F76-D488928F94B0}" name="Sabrina Ott" initials="SO" userId="Sabrina Ott" providerId="None"/>
  <p188:author id="{560B2259-C4BD-08CE-042D-3B496BFF7E5C}" name="Marcia McGeachie" initials="MM" userId="S::mmcgeachie@pnihcm.com::43c8f9cf-8957-48c2-a209-62176b5e57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DAA539-CEE2-80F5-0A3F-3658AC2227A2}" v="58" dt="2025-05-21T15:17:52.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05"/>
    <p:restoredTop sz="81650" autoAdjust="0"/>
  </p:normalViewPr>
  <p:slideViewPr>
    <p:cSldViewPr snapToGrid="0">
      <p:cViewPr>
        <p:scale>
          <a:sx n="84" d="100"/>
          <a:sy n="84" d="100"/>
        </p:scale>
        <p:origin x="440" y="848"/>
      </p:cViewPr>
      <p:guideLst>
        <p:guide orient="horz" pos="2796"/>
        <p:guide pos="288"/>
        <p:guide pos="2304"/>
        <p:guide orient="horz" pos="468"/>
        <p:guide orient="horz" pos="756"/>
        <p:guide pos="5472"/>
        <p:guide pos="5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Miller SHRM-CP, PHR, FPC" userId="S::amiller@pnihcm.com::b5344ef8-279e-481b-874d-0bb54bbd8c41" providerId="AD" clId="Web-{A0DAA539-CEE2-80F5-0A3F-3658AC2227A2}"/>
    <pc:docChg chg="addSld modSld sldOrd">
      <pc:chgData name="Amy Miller SHRM-CP, PHR, FPC" userId="S::amiller@pnihcm.com::b5344ef8-279e-481b-874d-0bb54bbd8c41" providerId="AD" clId="Web-{A0DAA539-CEE2-80F5-0A3F-3658AC2227A2}" dt="2025-05-21T15:19:56.945" v="118"/>
      <pc:docMkLst>
        <pc:docMk/>
      </pc:docMkLst>
      <pc:sldChg chg="modNotes">
        <pc:chgData name="Amy Miller SHRM-CP, PHR, FPC" userId="S::amiller@pnihcm.com::b5344ef8-279e-481b-874d-0bb54bbd8c41" providerId="AD" clId="Web-{A0DAA539-CEE2-80F5-0A3F-3658AC2227A2}" dt="2025-05-21T15:19:56.945" v="118"/>
        <pc:sldMkLst>
          <pc:docMk/>
          <pc:sldMk cId="1222067265" sldId="2790"/>
        </pc:sldMkLst>
      </pc:sldChg>
      <pc:sldChg chg="addSp delSp modSp add ord replId modNotes">
        <pc:chgData name="Amy Miller SHRM-CP, PHR, FPC" userId="S::amiller@pnihcm.com::b5344ef8-279e-481b-874d-0bb54bbd8c41" providerId="AD" clId="Web-{A0DAA539-CEE2-80F5-0A3F-3658AC2227A2}" dt="2025-05-21T15:19:44.398" v="117"/>
        <pc:sldMkLst>
          <pc:docMk/>
          <pc:sldMk cId="2194995602" sldId="2799"/>
        </pc:sldMkLst>
        <pc:spChg chg="add mod">
          <ac:chgData name="Amy Miller SHRM-CP, PHR, FPC" userId="S::amiller@pnihcm.com::b5344ef8-279e-481b-874d-0bb54bbd8c41" providerId="AD" clId="Web-{A0DAA539-CEE2-80F5-0A3F-3658AC2227A2}" dt="2025-05-21T15:17:52.398" v="54" actId="14100"/>
          <ac:spMkLst>
            <pc:docMk/>
            <pc:sldMk cId="2194995602" sldId="2799"/>
            <ac:spMk id="3" creationId="{0F714FAB-FE5C-39AB-342D-9BD331E01D22}"/>
          </ac:spMkLst>
        </pc:spChg>
        <pc:spChg chg="mod">
          <ac:chgData name="Amy Miller SHRM-CP, PHR, FPC" userId="S::amiller@pnihcm.com::b5344ef8-279e-481b-874d-0bb54bbd8c41" providerId="AD" clId="Web-{A0DAA539-CEE2-80F5-0A3F-3658AC2227A2}" dt="2025-05-21T15:16:48.913" v="49" actId="1076"/>
          <ac:spMkLst>
            <pc:docMk/>
            <pc:sldMk cId="2194995602" sldId="2799"/>
            <ac:spMk id="1172" creationId="{407BB38B-C84F-A6EA-0C6E-A242314E43FD}"/>
          </ac:spMkLst>
        </pc:spChg>
        <pc:picChg chg="add mod">
          <ac:chgData name="Amy Miller SHRM-CP, PHR, FPC" userId="S::amiller@pnihcm.com::b5344ef8-279e-481b-874d-0bb54bbd8c41" providerId="AD" clId="Web-{A0DAA539-CEE2-80F5-0A3F-3658AC2227A2}" dt="2025-05-21T15:17:21.617" v="50"/>
          <ac:picMkLst>
            <pc:docMk/>
            <pc:sldMk cId="2194995602" sldId="2799"/>
            <ac:picMk id="2" creationId="{56BB960C-B334-433C-946B-39F293C62FAB}"/>
          </ac:picMkLst>
        </pc:picChg>
        <pc:picChg chg="del">
          <ac:chgData name="Amy Miller SHRM-CP, PHR, FPC" userId="S::amiller@pnihcm.com::b5344ef8-279e-481b-874d-0bb54bbd8c41" providerId="AD" clId="Web-{A0DAA539-CEE2-80F5-0A3F-3658AC2227A2}" dt="2025-05-21T15:16:26.991" v="29"/>
          <ac:picMkLst>
            <pc:docMk/>
            <pc:sldMk cId="2194995602" sldId="2799"/>
            <ac:picMk id="4" creationId="{AFFD71F3-086B-986C-F950-7DB65D23E3DB}"/>
          </ac:picMkLst>
        </pc:picChg>
      </pc:sldChg>
    </pc:docChg>
  </pc:docChgLst>
</pc:chgInfo>
</file>

<file path=ppt/comments/modernComment_AC3_4BE756E5.xml><?xml version="1.0" encoding="utf-8"?>
<p188:cmLst xmlns:a="http://schemas.openxmlformats.org/drawingml/2006/main" xmlns:r="http://schemas.openxmlformats.org/officeDocument/2006/relationships" xmlns:p188="http://schemas.microsoft.com/office/powerpoint/2018/8/main">
  <p188:cm id="{13A5896F-FCE1-7A45-BBAE-50AB41D69993}" authorId="{92A45E14-786D-4202-2F76-D488928F94B0}" status="resolved" created="2024-09-12T14:30:00.202">
    <pc:sldMkLst xmlns:pc="http://schemas.microsoft.com/office/powerpoint/2013/main/command">
      <pc:docMk/>
      <pc:sldMk cId="1273452261" sldId="2755"/>
    </pc:sldMkLst>
    <p188:txBody>
      <a:bodyPr/>
      <a:lstStyle/>
      <a:p>
        <a:r>
          <a:rPr lang="en-US"/>
          <a:t>[@Marcia McGeachie] Would you mind adding our intro recording slides before this one like we used for our last webinar?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3D498-80ED-3306-B18C-118A5838BF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Outfit" pitchFamily="2" charset="0"/>
            </a:endParaRPr>
          </a:p>
        </p:txBody>
      </p:sp>
      <p:sp>
        <p:nvSpPr>
          <p:cNvPr id="3" name="Date Placeholder 2">
            <a:extLst>
              <a:ext uri="{FF2B5EF4-FFF2-40B4-BE49-F238E27FC236}">
                <a16:creationId xmlns:a16="http://schemas.microsoft.com/office/drawing/2014/main" id="{B0702947-41D7-5805-9E07-3369E27057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72F5B9-0FD9-C849-87D7-0BAE395BAC2D}" type="datetimeFigureOut">
              <a:rPr lang="en-US" smtClean="0">
                <a:latin typeface="Outfit" pitchFamily="2" charset="0"/>
              </a:rPr>
              <a:t>5/21/2025</a:t>
            </a:fld>
            <a:endParaRPr lang="en-US">
              <a:latin typeface="Outfit" pitchFamily="2" charset="0"/>
            </a:endParaRPr>
          </a:p>
        </p:txBody>
      </p:sp>
      <p:sp>
        <p:nvSpPr>
          <p:cNvPr id="4" name="Footer Placeholder 3">
            <a:extLst>
              <a:ext uri="{FF2B5EF4-FFF2-40B4-BE49-F238E27FC236}">
                <a16:creationId xmlns:a16="http://schemas.microsoft.com/office/drawing/2014/main" id="{43227359-4691-DC02-8075-B8E99E53B3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Outfit" pitchFamily="2" charset="0"/>
            </a:endParaRPr>
          </a:p>
        </p:txBody>
      </p:sp>
      <p:sp>
        <p:nvSpPr>
          <p:cNvPr id="5" name="Slide Number Placeholder 4">
            <a:extLst>
              <a:ext uri="{FF2B5EF4-FFF2-40B4-BE49-F238E27FC236}">
                <a16:creationId xmlns:a16="http://schemas.microsoft.com/office/drawing/2014/main" id="{A09E29ED-6E87-E556-B0CE-888665FD71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406CBF-E084-E347-9F7B-DF2DB360E849}" type="slidenum">
              <a:rPr lang="en-US" smtClean="0">
                <a:latin typeface="Outfit" pitchFamily="2" charset="0"/>
              </a:rPr>
              <a:t>‹#›</a:t>
            </a:fld>
            <a:endParaRPr lang="en-US">
              <a:latin typeface="Outfit" pitchFamily="2" charset="0"/>
            </a:endParaRPr>
          </a:p>
        </p:txBody>
      </p:sp>
    </p:spTree>
    <p:extLst>
      <p:ext uri="{BB962C8B-B14F-4D97-AF65-F5344CB8AC3E}">
        <p14:creationId xmlns:p14="http://schemas.microsoft.com/office/powerpoint/2010/main" val="265666958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utfit" pitchFamily="2" charset="0"/>
        <a:ea typeface="Outfi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f37178b590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f37178b590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89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solidFill>
                  <a:srgbClr val="3B3B3B"/>
                </a:solidFill>
                <a:latin typeface="Outfit ExtraLight" pitchFamily="2" charset="0"/>
              </a:rPr>
              <a:t>Amy</a:t>
            </a:r>
          </a:p>
          <a:p>
            <a:pPr marL="158750" indent="0">
              <a:buNone/>
            </a:pPr>
            <a:endParaRPr lang="en-US" dirty="0">
              <a:solidFill>
                <a:srgbClr val="3B3B3B"/>
              </a:solidFill>
              <a:latin typeface="Outfit ExtraLight" pitchFamily="2" charset="0"/>
            </a:endParaRPr>
          </a:p>
          <a:p>
            <a:pPr marL="158750" indent="0">
              <a:buNone/>
            </a:pPr>
            <a:r>
              <a:rPr lang="en-US" dirty="0">
                <a:solidFill>
                  <a:srgbClr val="3B3B3B"/>
                </a:solidFill>
                <a:latin typeface="Outfit ExtraLight" pitchFamily="2" charset="0"/>
              </a:rPr>
              <a:t>In a study completed by SHRM – 57% reported that people analytics has produced profits and savings for their organization.</a:t>
            </a:r>
          </a:p>
          <a:p>
            <a:pPr marL="158750" indent="0">
              <a:buNone/>
            </a:pPr>
            <a:endParaRPr lang="en-US" dirty="0">
              <a:solidFill>
                <a:srgbClr val="3B3B3B"/>
              </a:solidFill>
              <a:latin typeface="Outfit ExtraLight" pitchFamily="2" charset="0"/>
            </a:endParaRPr>
          </a:p>
          <a:p>
            <a:pPr marL="158750" indent="0">
              <a:buNone/>
            </a:pPr>
            <a:r>
              <a:rPr lang="en-US" dirty="0">
                <a:solidFill>
                  <a:srgbClr val="3B3B3B"/>
                </a:solidFill>
                <a:latin typeface="Outfit ExtraLight" pitchFamily="2" charset="0"/>
              </a:rPr>
              <a:t>In fact, with HR leaders – 40% have shared they are looking to invest in HR Analytics this year along.</a:t>
            </a:r>
          </a:p>
        </p:txBody>
      </p:sp>
    </p:spTree>
    <p:extLst>
      <p:ext uri="{BB962C8B-B14F-4D97-AF65-F5344CB8AC3E}">
        <p14:creationId xmlns:p14="http://schemas.microsoft.com/office/powerpoint/2010/main" val="46877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EAD73-1C92-36F1-595A-2F953B4AE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438D3-ED57-1A80-EF9B-5FD6D27FAF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A75254-F41F-7F64-939D-F5526A9F0667}"/>
              </a:ext>
            </a:extLst>
          </p:cNvPr>
          <p:cNvSpPr>
            <a:spLocks noGrp="1"/>
          </p:cNvSpPr>
          <p:nvPr>
            <p:ph type="body" idx="1"/>
          </p:nvPr>
        </p:nvSpPr>
        <p:spPr/>
        <p:txBody>
          <a:bodyPr/>
          <a:lstStyle/>
          <a:p>
            <a:pPr marL="158750" indent="0">
              <a:buNone/>
            </a:pPr>
            <a:r>
              <a:rPr lang="en-US">
                <a:solidFill>
                  <a:srgbClr val="3B3B3B"/>
                </a:solidFill>
              </a:rPr>
              <a:t>The current state of retirement plan legislation in the US is significantly influenced by the SECURE 2.0 Act.  This map below highlights U.S. states that have introduced retirement savings programs. As we know, these are designed to help private sector employees who are without access to a workplace retirement plan save for their future. </a:t>
            </a:r>
            <a:endParaRPr lang="en-US"/>
          </a:p>
          <a:p>
            <a:pPr marL="158750" indent="0">
              <a:buNone/>
            </a:pPr>
            <a:endParaRPr lang="en-US">
              <a:solidFill>
                <a:srgbClr val="3B3B3B"/>
              </a:solidFill>
            </a:endParaRPr>
          </a:p>
          <a:p>
            <a:pPr marL="158750" indent="0">
              <a:buNone/>
            </a:pPr>
            <a:r>
              <a:rPr lang="en-US">
                <a:solidFill>
                  <a:srgbClr val="3B3B3B"/>
                </a:solidFill>
              </a:rPr>
              <a:t>Program mandates, structure, and roll-outs vary state by state, so it's essential to understand how these developments may apply to you. Click on your state from the map below to learn about the developments for a retirement program, possible mandates, and timelines as of March 12, 2025.</a:t>
            </a:r>
          </a:p>
          <a:p>
            <a:pPr marL="158750" indent="0">
              <a:buNone/>
            </a:pPr>
            <a:endParaRPr lang="en-US">
              <a:solidFill>
                <a:srgbClr val="3B3B3B"/>
              </a:solidFill>
            </a:endParaRPr>
          </a:p>
          <a:p>
            <a:pPr marL="158750" indent="0">
              <a:buNone/>
            </a:pPr>
            <a:r>
              <a:rPr lang="en-US">
                <a:solidFill>
                  <a:srgbClr val="3B3B3B"/>
                </a:solidFill>
              </a:rPr>
              <a:t>In yellow – legislation is introduced</a:t>
            </a:r>
          </a:p>
          <a:p>
            <a:pPr marL="158750" indent="0">
              <a:buNone/>
            </a:pPr>
            <a:r>
              <a:rPr lang="en-US">
                <a:solidFill>
                  <a:srgbClr val="3B3B3B"/>
                </a:solidFill>
              </a:rPr>
              <a:t>Blu – legislations has passed ad programs have launched.</a:t>
            </a:r>
          </a:p>
          <a:p>
            <a:pPr marL="158750" indent="0">
              <a:buNone/>
            </a:pPr>
            <a:r>
              <a:rPr lang="en-US">
                <a:solidFill>
                  <a:srgbClr val="3B3B3B"/>
                </a:solidFill>
              </a:rPr>
              <a:t>Pink  - legislation passed and the launch is being determined</a:t>
            </a:r>
          </a:p>
          <a:p>
            <a:pPr marL="158750" indent="0">
              <a:buNone/>
            </a:pPr>
            <a:r>
              <a:rPr lang="en-US">
                <a:solidFill>
                  <a:srgbClr val="3B3B3B"/>
                </a:solidFill>
              </a:rPr>
              <a:t>Gray and just 2 – no legislation passed – SD and AL</a:t>
            </a:r>
          </a:p>
        </p:txBody>
      </p:sp>
    </p:spTree>
    <p:extLst>
      <p:ext uri="{BB962C8B-B14F-4D97-AF65-F5344CB8AC3E}">
        <p14:creationId xmlns:p14="http://schemas.microsoft.com/office/powerpoint/2010/main" val="145576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ffectLst/>
              </a:rPr>
              <a:t>Are you, or do you have a third party uploading retirement reports between payroll and your retirement platform when you process payroll?</a:t>
            </a:r>
          </a:p>
          <a:p>
            <a:r>
              <a:rPr lang="en-US">
                <a:effectLst/>
              </a:rPr>
              <a:t>How many questions per week do you receive from employees regarding their retirement plan?</a:t>
            </a:r>
          </a:p>
          <a:p>
            <a:r>
              <a:rPr lang="en-US">
                <a:effectLst/>
              </a:rPr>
              <a:t>Do you have a “go-to” contact for questions you’re not sure about?</a:t>
            </a:r>
          </a:p>
          <a:p>
            <a:r>
              <a:rPr lang="en-US">
                <a:effectLst/>
              </a:rPr>
              <a:t>Who is filing your 5500 form per year?</a:t>
            </a:r>
          </a:p>
          <a:p>
            <a:r>
              <a:rPr lang="en-US">
                <a:effectLst/>
              </a:rPr>
              <a:t>Raise your hand if you would rather have someone else to hand this off to, that you know is proficient in retirement plans, and will guide your employees to the correct answer they’re looking for?</a:t>
            </a:r>
          </a:p>
          <a:p>
            <a:endParaRPr lang="en-US"/>
          </a:p>
        </p:txBody>
      </p:sp>
    </p:spTree>
    <p:extLst>
      <p:ext uri="{BB962C8B-B14F-4D97-AF65-F5344CB8AC3E}">
        <p14:creationId xmlns:p14="http://schemas.microsoft.com/office/powerpoint/2010/main" val="247898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a:extLst>
            <a:ext uri="{FF2B5EF4-FFF2-40B4-BE49-F238E27FC236}">
              <a16:creationId xmlns:a16="http://schemas.microsoft.com/office/drawing/2014/main" id="{78BF837D-78E4-476D-E4FB-CF1BC7C18881}"/>
            </a:ext>
          </a:extLst>
        </p:cNvPr>
        <p:cNvGrpSpPr/>
        <p:nvPr/>
      </p:nvGrpSpPr>
      <p:grpSpPr>
        <a:xfrm>
          <a:off x="0" y="0"/>
          <a:ext cx="0" cy="0"/>
          <a:chOff x="0" y="0"/>
          <a:chExt cx="0" cy="0"/>
        </a:xfrm>
      </p:grpSpPr>
      <p:sp>
        <p:nvSpPr>
          <p:cNvPr id="1151" name="Google Shape;1151;g2d12999f441_1_2471:notes">
            <a:extLst>
              <a:ext uri="{FF2B5EF4-FFF2-40B4-BE49-F238E27FC236}">
                <a16:creationId xmlns:a16="http://schemas.microsoft.com/office/drawing/2014/main" id="{96FE2EB1-7B39-DC92-1C62-A50212CD7BB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2d12999f441_1_2471:notes">
            <a:extLst>
              <a:ext uri="{FF2B5EF4-FFF2-40B4-BE49-F238E27FC236}">
                <a16:creationId xmlns:a16="http://schemas.microsoft.com/office/drawing/2014/main" id="{9047FAB8-9509-FA87-3DAC-1B435476EF3E}"/>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buNone/>
            </a:pPr>
            <a:r>
              <a:rPr lang="en-US" dirty="0">
                <a:latin typeface="Outfit"/>
              </a:rPr>
              <a:t>There is even more on these dashboard like - Headcount by Tenure, Headcount Trend by Generation (Baby Boomers, </a:t>
            </a:r>
            <a:r>
              <a:rPr lang="en-US" dirty="0" err="1">
                <a:latin typeface="Outfit"/>
              </a:rPr>
              <a:t>Millenials</a:t>
            </a:r>
            <a:r>
              <a:rPr lang="en-US" dirty="0">
                <a:latin typeface="Outfit"/>
              </a:rPr>
              <a:t>, </a:t>
            </a:r>
            <a:r>
              <a:rPr lang="en-US" dirty="0" err="1">
                <a:latin typeface="Outfit"/>
              </a:rPr>
              <a:t>etc</a:t>
            </a:r>
            <a:r>
              <a:rPr lang="en-US" dirty="0">
                <a:latin typeface="Outfit"/>
              </a:rPr>
              <a:t>), and Hires vs. Terminations, and Hiring Trends by Location.  </a:t>
            </a:r>
            <a:endParaRPr lang="en-US" dirty="0"/>
          </a:p>
        </p:txBody>
      </p:sp>
      <p:sp>
        <p:nvSpPr>
          <p:cNvPr id="1153" name="Google Shape;1153;g2d12999f441_1_2471:notes">
            <a:extLst>
              <a:ext uri="{FF2B5EF4-FFF2-40B4-BE49-F238E27FC236}">
                <a16:creationId xmlns:a16="http://schemas.microsoft.com/office/drawing/2014/main" id="{35CDD38B-841E-9ED3-610F-89CF87EB1FC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latin typeface="Outfit" pitchFamily="2" charset="0"/>
              </a:rPr>
              <a:t>17</a:t>
            </a:fld>
            <a:endParaRPr>
              <a:latin typeface="Outfit" pitchFamily="2" charset="0"/>
            </a:endParaRPr>
          </a:p>
        </p:txBody>
      </p:sp>
    </p:spTree>
    <p:extLst>
      <p:ext uri="{BB962C8B-B14F-4D97-AF65-F5344CB8AC3E}">
        <p14:creationId xmlns:p14="http://schemas.microsoft.com/office/powerpoint/2010/main" val="1024830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063606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 lack of access to important people data leads to ineffective decision-making. Even with this data, organizations can face challenges allocating sufficient time and resources to analyze it effectively. As a result, data-driven decision-making suffers, impacting business outcomes and the employee experience. </a:t>
            </a:r>
          </a:p>
          <a:p>
            <a:pPr marL="158750" indent="0">
              <a:buNone/>
            </a:pPr>
            <a:endParaRPr lang="en-US" dirty="0"/>
          </a:p>
          <a:p>
            <a:pPr marL="158750" indent="0">
              <a:buNone/>
            </a:pPr>
            <a:r>
              <a:rPr lang="en-US" dirty="0"/>
              <a:t>With isolved Predictive People Analytics, you gain access to enterprise-grade analytics and actionable insights from data across the entire isolved People Cloud™ platform. Intuitive and configurable dashboards mean you can easily view key people metrics and make informed decisions with no data analysis expertise required</a:t>
            </a:r>
            <a:endParaRPr lang="en-US" dirty="0">
              <a:latin typeface="Outfit"/>
            </a:endParaRPr>
          </a:p>
        </p:txBody>
      </p:sp>
    </p:spTree>
    <p:extLst>
      <p:ext uri="{BB962C8B-B14F-4D97-AF65-F5344CB8AC3E}">
        <p14:creationId xmlns:p14="http://schemas.microsoft.com/office/powerpoint/2010/main" val="47432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2d12999f441_1_2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2d12999f441_1_24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buNone/>
            </a:pPr>
            <a:r>
              <a:rPr lang="en-US" sz="1100" b="0" dirty="0">
                <a:latin typeface="Outfit" pitchFamily="2" charset="0"/>
              </a:rPr>
              <a:t>Generate trend reports using historical metrics and identify correlations with key events</a:t>
            </a:r>
          </a:p>
          <a:p>
            <a:pPr marL="0" indent="0">
              <a:buNone/>
            </a:pPr>
            <a:r>
              <a:rPr lang="en-US" dirty="0"/>
              <a:t>Configure visually intuitive dashboards to view key people metrics in a centralized or segmented way</a:t>
            </a:r>
          </a:p>
          <a:p>
            <a:pPr marL="0" lvl="0" indent="0" algn="l" rtl="0">
              <a:spcBef>
                <a:spcPts val="0"/>
              </a:spcBef>
              <a:spcAft>
                <a:spcPts val="0"/>
              </a:spcAft>
              <a:buNone/>
            </a:pPr>
            <a:r>
              <a:rPr lang="en-US" dirty="0"/>
              <a:t>Set targets using Predictive Guidance and receive recommendations to achieve those outcomes • Use Benchmark Insights to compare industry averages to internal positions</a:t>
            </a:r>
            <a:endParaRPr dirty="0"/>
          </a:p>
        </p:txBody>
      </p:sp>
      <p:sp>
        <p:nvSpPr>
          <p:cNvPr id="1153" name="Google Shape;1153;g2d12999f441_1_24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latin typeface="Outfit" pitchFamily="2" charset="0"/>
              </a:rPr>
              <a:t>16</a:t>
            </a:fld>
            <a:endParaRPr>
              <a:latin typeface="Outfit" pitchFamily="2"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144dd0d3b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144dd0d3b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34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5CB40637-0FD2-7F57-0D86-C286BE9860D6}"/>
            </a:ext>
          </a:extLst>
        </p:cNvPr>
        <p:cNvGrpSpPr/>
        <p:nvPr/>
      </p:nvGrpSpPr>
      <p:grpSpPr>
        <a:xfrm>
          <a:off x="0" y="0"/>
          <a:ext cx="0" cy="0"/>
          <a:chOff x="0" y="0"/>
          <a:chExt cx="0" cy="0"/>
        </a:xfrm>
      </p:grpSpPr>
      <p:sp>
        <p:nvSpPr>
          <p:cNvPr id="65" name="Google Shape;65;g1f37178b590_0_177:notes">
            <a:extLst>
              <a:ext uri="{FF2B5EF4-FFF2-40B4-BE49-F238E27FC236}">
                <a16:creationId xmlns:a16="http://schemas.microsoft.com/office/drawing/2014/main" id="{EFD95D2B-C044-AA84-87F6-9736D16EDC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f37178b590_0_177:notes">
            <a:extLst>
              <a:ext uri="{FF2B5EF4-FFF2-40B4-BE49-F238E27FC236}">
                <a16:creationId xmlns:a16="http://schemas.microsoft.com/office/drawing/2014/main" id="{FD3F47F8-668A-395B-E054-03C68D8EF9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94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144dd0d3b0_0_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144dd0d3b0_0_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lang="en-US"/>
          </a:p>
        </p:txBody>
      </p:sp>
    </p:spTree>
    <p:extLst>
      <p:ext uri="{BB962C8B-B14F-4D97-AF65-F5344CB8AC3E}">
        <p14:creationId xmlns:p14="http://schemas.microsoft.com/office/powerpoint/2010/main" val="17602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BF4CE484-AA38-5DB7-FCFF-1FC70B9D1D63}"/>
            </a:ext>
          </a:extLst>
        </p:cNvPr>
        <p:cNvGrpSpPr/>
        <p:nvPr/>
      </p:nvGrpSpPr>
      <p:grpSpPr>
        <a:xfrm>
          <a:off x="0" y="0"/>
          <a:ext cx="0" cy="0"/>
          <a:chOff x="0" y="0"/>
          <a:chExt cx="0" cy="0"/>
        </a:xfrm>
      </p:grpSpPr>
      <p:sp>
        <p:nvSpPr>
          <p:cNvPr id="72" name="Google Shape;72;g2144dd0d3b0_0_4:notes">
            <a:extLst>
              <a:ext uri="{FF2B5EF4-FFF2-40B4-BE49-F238E27FC236}">
                <a16:creationId xmlns:a16="http://schemas.microsoft.com/office/drawing/2014/main" id="{3F301F84-2289-6443-B26C-050F97FC97DE}"/>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144dd0d3b0_0_4:notes">
            <a:extLst>
              <a:ext uri="{FF2B5EF4-FFF2-40B4-BE49-F238E27FC236}">
                <a16:creationId xmlns:a16="http://schemas.microsoft.com/office/drawing/2014/main" id="{B760F612-1BBD-9204-DF45-F35B671F8755}"/>
              </a:ext>
            </a:extLst>
          </p:cNvPr>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58750" indent="0">
              <a:buNone/>
            </a:pPr>
            <a:endParaRPr lang="en-US"/>
          </a:p>
        </p:txBody>
      </p:sp>
    </p:spTree>
    <p:extLst>
      <p:ext uri="{BB962C8B-B14F-4D97-AF65-F5344CB8AC3E}">
        <p14:creationId xmlns:p14="http://schemas.microsoft.com/office/powerpoint/2010/main" val="311153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144dd0d3b0_0_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144dd0d3b0_0_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lang="en-US"/>
          </a:p>
        </p:txBody>
      </p:sp>
    </p:spTree>
    <p:extLst>
      <p:ext uri="{BB962C8B-B14F-4D97-AF65-F5344CB8AC3E}">
        <p14:creationId xmlns:p14="http://schemas.microsoft.com/office/powerpoint/2010/main" val="382976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100" kern="100">
                <a:effectLst/>
                <a:latin typeface="Outfit ExtraLight" pitchFamily="2" charset="0"/>
                <a:ea typeface="Aptos" panose="020B0004020202020204" pitchFamily="34" charset="0"/>
                <a:cs typeface="Times New Roman" panose="02020603050405020304" pitchFamily="18" charset="0"/>
              </a:rPr>
              <a:t>Disclaimer on Tax Advisors / Legal Counsel;</a:t>
            </a:r>
          </a:p>
          <a:p>
            <a:pPr marL="0" marR="0" indent="0">
              <a:lnSpc>
                <a:spcPct val="107000"/>
              </a:lnSpc>
              <a:spcBef>
                <a:spcPts val="0"/>
              </a:spcBef>
              <a:spcAft>
                <a:spcPts val="800"/>
              </a:spcAft>
              <a:buNone/>
            </a:pPr>
            <a:r>
              <a:rPr lang="en-US" sz="1100" kern="100">
                <a:effectLst/>
                <a:latin typeface="Outfit ExtraLight" pitchFamily="2" charset="0"/>
                <a:ea typeface="Aptos" panose="020B0004020202020204" pitchFamily="34" charset="0"/>
                <a:cs typeface="Times New Roman" panose="02020603050405020304" pitchFamily="18" charset="0"/>
              </a:rPr>
              <a:t>Educational Purposes (things change)</a:t>
            </a:r>
          </a:p>
        </p:txBody>
      </p:sp>
    </p:spTree>
    <p:extLst>
      <p:ext uri="{BB962C8B-B14F-4D97-AF65-F5344CB8AC3E}">
        <p14:creationId xmlns:p14="http://schemas.microsoft.com/office/powerpoint/2010/main" val="523831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6483F-0E28-6E48-5C7B-3AD139EF5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E2CC8-B1EC-0162-0D69-9C3AF67593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7A2558-168C-2F58-AE49-42FE84E3DC68}"/>
              </a:ext>
            </a:extLst>
          </p:cNvPr>
          <p:cNvSpPr>
            <a:spLocks noGrp="1"/>
          </p:cNvSpPr>
          <p:nvPr>
            <p:ph type="body" idx="1"/>
          </p:nvPr>
        </p:nvSpPr>
        <p:spPr/>
        <p:txBody>
          <a:bodyPr/>
          <a:lstStyle/>
          <a:p>
            <a:pPr marL="158750" indent="0">
              <a:buNone/>
            </a:pPr>
            <a:r>
              <a:rPr lang="en-US">
                <a:latin typeface="Outfit"/>
              </a:rPr>
              <a:t>Sam</a:t>
            </a:r>
          </a:p>
          <a:p>
            <a:pPr marL="158750" indent="0">
              <a:buNone/>
            </a:pPr>
            <a:endParaRPr lang="en-US"/>
          </a:p>
          <a:p>
            <a:pPr marL="158750" indent="0">
              <a:buNone/>
            </a:pPr>
            <a:r>
              <a:rPr lang="en-US">
                <a:latin typeface="Outfit"/>
              </a:rPr>
              <a:t>Does my state require me to offer a retirement plan?</a:t>
            </a:r>
          </a:p>
          <a:p>
            <a:pPr marL="158750" indent="0">
              <a:buNone/>
            </a:pPr>
            <a:endParaRPr lang="en-US"/>
          </a:p>
          <a:p>
            <a:pPr marL="158750" indent="0">
              <a:buNone/>
            </a:pPr>
            <a:r>
              <a:rPr lang="en-US">
                <a:latin typeface="Outfit"/>
              </a:rPr>
              <a:t>The employees that have been with me for a while- do they have a way to save?</a:t>
            </a:r>
            <a:endParaRPr lang="en-US"/>
          </a:p>
          <a:p>
            <a:pPr marL="158750" indent="0">
              <a:buNone/>
            </a:pPr>
            <a:endParaRPr lang="en-US"/>
          </a:p>
          <a:p>
            <a:pPr marL="158750" indent="0">
              <a:buNone/>
            </a:pPr>
            <a:r>
              <a:rPr lang="en-US">
                <a:latin typeface="Outfit"/>
              </a:rPr>
              <a:t>Do I know how </a:t>
            </a:r>
            <a:r>
              <a:rPr lang="en-US" err="1">
                <a:latin typeface="Outfit"/>
              </a:rPr>
              <a:t>muh</a:t>
            </a:r>
            <a:r>
              <a:rPr lang="en-US">
                <a:latin typeface="Outfit"/>
              </a:rPr>
              <a:t> I will be incentivized to setup a new 401(k) plan? Do I know how to use my plan as a tax shelter with my existing one?</a:t>
            </a:r>
            <a:endParaRPr lang="en-US"/>
          </a:p>
          <a:p>
            <a:pPr marL="158750" indent="0">
              <a:buNone/>
            </a:pPr>
            <a:endParaRPr lang="en-US"/>
          </a:p>
          <a:p>
            <a:pPr marL="158750" indent="0">
              <a:buNone/>
            </a:pPr>
            <a:r>
              <a:rPr lang="en-US">
                <a:latin typeface="Outfit"/>
              </a:rPr>
              <a:t>The employees who </a:t>
            </a:r>
            <a:endParaRPr lang="en-US"/>
          </a:p>
        </p:txBody>
      </p:sp>
    </p:spTree>
    <p:extLst>
      <p:ext uri="{BB962C8B-B14F-4D97-AF65-F5344CB8AC3E}">
        <p14:creationId xmlns:p14="http://schemas.microsoft.com/office/powerpoint/2010/main" val="269844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3B3B3B"/>
                </a:solidFill>
                <a:latin typeface="Outfit ExtraLight" pitchFamily="2" charset="0"/>
              </a:rPr>
              <a:t>Better Decision Making</a:t>
            </a:r>
          </a:p>
          <a:p>
            <a:r>
              <a:rPr lang="en-US" dirty="0">
                <a:solidFill>
                  <a:srgbClr val="3B3B3B"/>
                </a:solidFill>
                <a:latin typeface="Outfit ExtraLight" pitchFamily="2" charset="0"/>
              </a:rPr>
              <a:t>Efficiency – Improved Productivity</a:t>
            </a:r>
          </a:p>
          <a:p>
            <a:r>
              <a:rPr lang="en-US" dirty="0">
                <a:solidFill>
                  <a:srgbClr val="3B3B3B"/>
                </a:solidFill>
                <a:latin typeface="Outfit ExtraLight" pitchFamily="2" charset="0"/>
              </a:rPr>
              <a:t>Cost Savings</a:t>
            </a:r>
          </a:p>
          <a:p>
            <a:r>
              <a:rPr lang="en-US" dirty="0">
                <a:solidFill>
                  <a:srgbClr val="3B3B3B"/>
                </a:solidFill>
                <a:latin typeface="Outfit ExtraLight" pitchFamily="2" charset="0"/>
              </a:rPr>
              <a:t>Predictive Insights</a:t>
            </a:r>
          </a:p>
          <a:p>
            <a:r>
              <a:rPr lang="en-US" dirty="0">
                <a:solidFill>
                  <a:srgbClr val="3B3B3B"/>
                </a:solidFill>
                <a:latin typeface="Outfit ExtraLight" pitchFamily="2" charset="0"/>
              </a:rPr>
              <a:t>(all of the above)</a:t>
            </a:r>
          </a:p>
        </p:txBody>
      </p:sp>
    </p:spTree>
    <p:extLst>
      <p:ext uri="{BB962C8B-B14F-4D97-AF65-F5344CB8AC3E}">
        <p14:creationId xmlns:p14="http://schemas.microsoft.com/office/powerpoint/2010/main" val="350395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309BF-F0E5-1131-6C78-4F64915DF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722A0-9DC9-6638-FEBE-D2BD9E5101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F6F0C3-A895-601C-EB7B-EED1177E4809}"/>
              </a:ext>
            </a:extLst>
          </p:cNvPr>
          <p:cNvSpPr>
            <a:spLocks noGrp="1"/>
          </p:cNvSpPr>
          <p:nvPr>
            <p:ph type="body" idx="1"/>
          </p:nvPr>
        </p:nvSpPr>
        <p:spPr/>
        <p:txBody>
          <a:bodyPr/>
          <a:lstStyle/>
          <a:p>
            <a:r>
              <a:rPr lang="en-US" dirty="0">
                <a:solidFill>
                  <a:srgbClr val="3B3B3B"/>
                </a:solidFill>
                <a:latin typeface="Outfit ExtraLight" pitchFamily="2" charset="0"/>
              </a:rPr>
              <a:t>Better Decision Making</a:t>
            </a:r>
          </a:p>
          <a:p>
            <a:r>
              <a:rPr lang="en-US" dirty="0">
                <a:solidFill>
                  <a:srgbClr val="3B3B3B"/>
                </a:solidFill>
                <a:latin typeface="Outfit ExtraLight" pitchFamily="2" charset="0"/>
              </a:rPr>
              <a:t>Efficiency – Improved Productivity</a:t>
            </a:r>
          </a:p>
          <a:p>
            <a:r>
              <a:rPr lang="en-US" dirty="0">
                <a:solidFill>
                  <a:srgbClr val="3B3B3B"/>
                </a:solidFill>
                <a:latin typeface="Outfit ExtraLight" pitchFamily="2" charset="0"/>
              </a:rPr>
              <a:t>Cost Savings</a:t>
            </a:r>
          </a:p>
          <a:p>
            <a:r>
              <a:rPr lang="en-US" dirty="0">
                <a:solidFill>
                  <a:srgbClr val="3B3B3B"/>
                </a:solidFill>
                <a:latin typeface="Outfit ExtraLight" pitchFamily="2" charset="0"/>
              </a:rPr>
              <a:t>Predictive Insights</a:t>
            </a:r>
          </a:p>
          <a:p>
            <a:r>
              <a:rPr lang="en-US" dirty="0">
                <a:solidFill>
                  <a:srgbClr val="3B3B3B"/>
                </a:solidFill>
                <a:latin typeface="Outfit ExtraLight" pitchFamily="2" charset="0"/>
              </a:rPr>
              <a:t>(all of the above)</a:t>
            </a:r>
          </a:p>
        </p:txBody>
      </p:sp>
    </p:spTree>
    <p:extLst>
      <p:ext uri="{BB962C8B-B14F-4D97-AF65-F5344CB8AC3E}">
        <p14:creationId xmlns:p14="http://schemas.microsoft.com/office/powerpoint/2010/main" val="386199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A3DC3-67A4-9E14-C3AC-D5798E015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9EC1B-2CD0-F007-0A6C-FBA93D1D7B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5E5F4A-D94D-2990-36A3-53A169AE0D22}"/>
              </a:ext>
            </a:extLst>
          </p:cNvPr>
          <p:cNvSpPr>
            <a:spLocks noGrp="1"/>
          </p:cNvSpPr>
          <p:nvPr>
            <p:ph type="body" idx="1"/>
          </p:nvPr>
        </p:nvSpPr>
        <p:spPr/>
        <p:txBody>
          <a:bodyPr/>
          <a:lstStyle/>
          <a:p>
            <a:pPr marL="0" indent="0" algn="l">
              <a:lnSpc>
                <a:spcPts val="2900"/>
              </a:lnSpc>
              <a:buNone/>
            </a:pPr>
            <a:r>
              <a:rPr lang="en-US" sz="1100" dirty="0">
                <a:solidFill>
                  <a:srgbClr val="E2E6E9"/>
                </a:solidFill>
                <a:latin typeface="Source Sans Pro" pitchFamily="34" charset="0"/>
                <a:ea typeface="Source Sans Pro" pitchFamily="34" charset="-122"/>
                <a:cs typeface="Source Sans Pro" pitchFamily="34" charset="-120"/>
              </a:rPr>
              <a:t>Improved EEO compliance scores by 20% through audits</a:t>
            </a:r>
            <a:endParaRPr lang="en-US" sz="1100" dirty="0"/>
          </a:p>
        </p:txBody>
      </p:sp>
    </p:spTree>
    <p:extLst>
      <p:ext uri="{BB962C8B-B14F-4D97-AF65-F5344CB8AC3E}">
        <p14:creationId xmlns:p14="http://schemas.microsoft.com/office/powerpoint/2010/main" val="2199220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615523"/>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2800" b="0" i="0">
                <a:latin typeface="Outfit ExtraLight" pitchFamily="2"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693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Left - Navy">
  <p:cSld name="Content Left - Navy">
    <p:spTree>
      <p:nvGrpSpPr>
        <p:cNvPr id="1" name="Shape 179"/>
        <p:cNvGrpSpPr/>
        <p:nvPr/>
      </p:nvGrpSpPr>
      <p:grpSpPr>
        <a:xfrm>
          <a:off x="0" y="0"/>
          <a:ext cx="0" cy="0"/>
          <a:chOff x="0" y="0"/>
          <a:chExt cx="0" cy="0"/>
        </a:xfrm>
      </p:grpSpPr>
      <p:sp>
        <p:nvSpPr>
          <p:cNvPr id="183" name="Google Shape;183;p32"/>
          <p:cNvSpPr txBox="1">
            <a:spLocks noGrp="1"/>
          </p:cNvSpPr>
          <p:nvPr>
            <p:ph type="title"/>
          </p:nvPr>
        </p:nvSpPr>
        <p:spPr>
          <a:xfrm>
            <a:off x="456300" y="342900"/>
            <a:ext cx="5558400" cy="5004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2600"/>
              <a:buFont typeface="Nunito Sans"/>
              <a:buNone/>
              <a:defRPr sz="2600" b="1" i="0" u="none" strike="noStrike" cap="none">
                <a:solidFill>
                  <a:schemeClr val="dk1"/>
                </a:solidFill>
                <a:latin typeface="Nunito Sans"/>
                <a:ea typeface="Nunito Sans"/>
                <a:cs typeface="Nunito Sans"/>
                <a:sym typeface="Nunito Sans"/>
              </a:defRPr>
            </a:lvl1pPr>
            <a:lvl2pPr marR="0" lvl="1"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2pPr>
            <a:lvl3pPr marR="0" lvl="2"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3pPr>
            <a:lvl4pPr marR="0" lvl="3"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4pPr>
            <a:lvl5pPr marR="0" lvl="4"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5pPr>
            <a:lvl6pPr marR="0" lvl="5"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6pPr>
            <a:lvl7pPr marR="0" lvl="6"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7pPr>
            <a:lvl8pPr marR="0" lvl="7"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8pPr>
            <a:lvl9pPr marR="0" lvl="8" algn="l" rtl="0">
              <a:lnSpc>
                <a:spcPct val="100000"/>
              </a:lnSpc>
              <a:spcBef>
                <a:spcPts val="0"/>
              </a:spcBef>
              <a:spcAft>
                <a:spcPts val="0"/>
              </a:spcAft>
              <a:buClr>
                <a:srgbClr val="000000"/>
              </a:buClr>
              <a:buSzPts val="3000"/>
              <a:buFont typeface="Nunito Sans"/>
              <a:buNone/>
              <a:defRPr sz="3000" b="1" i="0" u="none" strike="noStrike" cap="none">
                <a:solidFill>
                  <a:srgbClr val="000000"/>
                </a:solidFill>
                <a:latin typeface="Nunito Sans"/>
                <a:ea typeface="Nunito Sans"/>
                <a:cs typeface="Nunito Sans"/>
                <a:sym typeface="Nunito Sans"/>
              </a:defRPr>
            </a:lvl9pPr>
          </a:lstStyle>
          <a:p>
            <a:endParaRPr/>
          </a:p>
        </p:txBody>
      </p:sp>
      <p:sp>
        <p:nvSpPr>
          <p:cNvPr id="184" name="Google Shape;184;p32"/>
          <p:cNvSpPr txBox="1">
            <a:spLocks noGrp="1"/>
          </p:cNvSpPr>
          <p:nvPr>
            <p:ph type="subTitle" idx="1"/>
          </p:nvPr>
        </p:nvSpPr>
        <p:spPr>
          <a:xfrm>
            <a:off x="456300" y="843300"/>
            <a:ext cx="5558400" cy="350100"/>
          </a:xfrm>
          <a:prstGeom prst="rect">
            <a:avLst/>
          </a:prstGeom>
        </p:spPr>
        <p:txBody>
          <a:bodyPr spcFirstLastPara="1" wrap="square" lIns="68575" tIns="34275" rIns="68575" bIns="34275" anchor="t" anchorCtr="0">
            <a:normAutofit/>
          </a:bodyPr>
          <a:lstStyle>
            <a:lvl1pPr lvl="0" rtl="0">
              <a:spcBef>
                <a:spcPts val="800"/>
              </a:spcBef>
              <a:spcAft>
                <a:spcPts val="0"/>
              </a:spcAft>
              <a:buClr>
                <a:schemeClr val="accent2"/>
              </a:buClr>
              <a:buSzPts val="1600"/>
              <a:buFont typeface="Nunito Sans SemiBold"/>
              <a:buNone/>
              <a:defRPr sz="1600" b="1" i="0">
                <a:solidFill>
                  <a:schemeClr val="accent2"/>
                </a:solidFill>
                <a:latin typeface="Outfit SemiBold" pitchFamily="2" charset="0"/>
                <a:ea typeface="Outfit SemiBold" pitchFamily="2" charset="0"/>
                <a:cs typeface="Nunito Sans SemiBold"/>
                <a:sym typeface="Nunito Sans SemiBold"/>
              </a:defRPr>
            </a:lvl1pPr>
            <a:lvl2pPr lvl="1" rtl="0">
              <a:spcBef>
                <a:spcPts val="4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185" name="Google Shape;185;p32"/>
          <p:cNvSpPr txBox="1">
            <a:spLocks noGrp="1"/>
          </p:cNvSpPr>
          <p:nvPr>
            <p:ph type="sldNum" idx="12"/>
          </p:nvPr>
        </p:nvSpPr>
        <p:spPr>
          <a:xfrm>
            <a:off x="8280160" y="4703504"/>
            <a:ext cx="663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1pPr>
            <a:lvl2pPr marL="0" marR="0" lvl="1"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2pPr>
            <a:lvl3pPr marL="0" marR="0" lvl="2"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3pPr>
            <a:lvl4pPr marL="0" marR="0" lvl="3"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4pPr>
            <a:lvl5pPr marL="0" marR="0" lvl="4"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5pPr>
            <a:lvl6pPr marL="0" marR="0" lvl="5"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6pPr>
            <a:lvl7pPr marL="0" marR="0" lvl="6"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7pPr>
            <a:lvl8pPr marL="0" marR="0" lvl="7"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8pPr>
            <a:lvl9pPr marL="0" marR="0" lvl="8" indent="0" algn="r" rtl="0">
              <a:lnSpc>
                <a:spcPct val="100000"/>
              </a:lnSpc>
              <a:spcBef>
                <a:spcPts val="0"/>
              </a:spcBef>
              <a:spcAft>
                <a:spcPts val="0"/>
              </a:spcAft>
              <a:buClr>
                <a:srgbClr val="000000"/>
              </a:buClr>
              <a:buSzPts val="800"/>
              <a:buFont typeface="Arial"/>
              <a:buNone/>
              <a:defRPr sz="1000" b="1" i="0" u="none" strike="noStrike" cap="none">
                <a:solidFill>
                  <a:schemeClr val="accent2"/>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87" name="Google Shape;187;p32"/>
          <p:cNvSpPr txBox="1">
            <a:spLocks noGrp="1"/>
          </p:cNvSpPr>
          <p:nvPr>
            <p:ph type="body" idx="2"/>
          </p:nvPr>
        </p:nvSpPr>
        <p:spPr>
          <a:xfrm>
            <a:off x="456300" y="1447891"/>
            <a:ext cx="5558400" cy="2754900"/>
          </a:xfrm>
          <a:prstGeom prst="rect">
            <a:avLst/>
          </a:prstGeom>
          <a:noFill/>
          <a:ln>
            <a:noFill/>
          </a:ln>
        </p:spPr>
        <p:txBody>
          <a:bodyPr spcFirstLastPara="1" wrap="square" lIns="68575" tIns="34275" rIns="68575" bIns="34275" anchor="t" anchorCtr="0">
            <a:normAutofit/>
          </a:bodyPr>
          <a:lstStyle>
            <a:lvl1pPr marL="457200" marR="0" lvl="0" indent="-330200" algn="l" rtl="0">
              <a:lnSpc>
                <a:spcPct val="115000"/>
              </a:lnSpc>
              <a:spcBef>
                <a:spcPts val="800"/>
              </a:spcBef>
              <a:spcAft>
                <a:spcPts val="0"/>
              </a:spcAft>
              <a:buClr>
                <a:schemeClr val="accent2"/>
              </a:buClr>
              <a:buSzPts val="1600"/>
              <a:buFont typeface="Arial"/>
              <a:buChar char="•"/>
              <a:defRPr sz="1600" b="0" i="0" u="none" strike="noStrike" cap="none">
                <a:solidFill>
                  <a:schemeClr val="accent6"/>
                </a:solidFill>
                <a:latin typeface="Nunito Sans"/>
                <a:ea typeface="Nunito Sans"/>
                <a:cs typeface="Nunito Sans"/>
                <a:sym typeface="Nunito Sans"/>
              </a:defRPr>
            </a:lvl1pPr>
            <a:lvl2pPr marL="914400" marR="0" lvl="1" indent="-323850" algn="l" rtl="0">
              <a:lnSpc>
                <a:spcPct val="115000"/>
              </a:lnSpc>
              <a:spcBef>
                <a:spcPts val="400"/>
              </a:spcBef>
              <a:spcAft>
                <a:spcPts val="0"/>
              </a:spcAft>
              <a:buClr>
                <a:schemeClr val="accent5"/>
              </a:buClr>
              <a:buSzPts val="1500"/>
              <a:buFont typeface="Arial"/>
              <a:buChar char="•"/>
              <a:defRPr sz="1500" b="0" i="0" u="none" strike="noStrike" cap="none">
                <a:solidFill>
                  <a:schemeClr val="accent6"/>
                </a:solidFill>
                <a:latin typeface="Nunito Sans"/>
                <a:ea typeface="Nunito Sans"/>
                <a:cs typeface="Nunito Sans"/>
                <a:sym typeface="Nunito Sans"/>
              </a:defRPr>
            </a:lvl2pPr>
            <a:lvl3pPr marL="1371600" marR="0" lvl="2" indent="-317500" algn="l" rtl="0">
              <a:lnSpc>
                <a:spcPct val="115000"/>
              </a:lnSpc>
              <a:spcBef>
                <a:spcPts val="400"/>
              </a:spcBef>
              <a:spcAft>
                <a:spcPts val="0"/>
              </a:spcAft>
              <a:buClr>
                <a:srgbClr val="97D1F0"/>
              </a:buClr>
              <a:buSzPts val="1400"/>
              <a:buFont typeface="Arial"/>
              <a:buChar char="•"/>
              <a:defRPr sz="1400" b="0" i="0" u="none" strike="noStrike" cap="none">
                <a:solidFill>
                  <a:schemeClr val="accent6"/>
                </a:solidFill>
                <a:latin typeface="Nunito Sans"/>
                <a:ea typeface="Nunito Sans"/>
                <a:cs typeface="Nunito Sans"/>
                <a:sym typeface="Nunito Sans"/>
              </a:defRPr>
            </a:lvl3pPr>
            <a:lvl4pPr marL="1828800" marR="0" lvl="3" indent="-311150" algn="l" rtl="0">
              <a:lnSpc>
                <a:spcPct val="115000"/>
              </a:lnSpc>
              <a:spcBef>
                <a:spcPts val="400"/>
              </a:spcBef>
              <a:spcAft>
                <a:spcPts val="0"/>
              </a:spcAft>
              <a:buClr>
                <a:schemeClr val="accent6"/>
              </a:buClr>
              <a:buSzPts val="1300"/>
              <a:buFont typeface="Arial"/>
              <a:buChar char="•"/>
              <a:defRPr sz="1300" b="0" i="0" u="none" strike="noStrike" cap="none">
                <a:solidFill>
                  <a:schemeClr val="accent6"/>
                </a:solidFill>
                <a:latin typeface="Nunito Sans"/>
                <a:ea typeface="Nunito Sans"/>
                <a:cs typeface="Nunito Sans"/>
                <a:sym typeface="Nunito Sans"/>
              </a:defRPr>
            </a:lvl4pPr>
            <a:lvl5pPr marL="2286000" marR="0" lvl="4" indent="-311150" algn="l" rtl="0">
              <a:lnSpc>
                <a:spcPct val="115000"/>
              </a:lnSpc>
              <a:spcBef>
                <a:spcPts val="400"/>
              </a:spcBef>
              <a:spcAft>
                <a:spcPts val="0"/>
              </a:spcAft>
              <a:buClr>
                <a:schemeClr val="accent6"/>
              </a:buClr>
              <a:buSzPts val="1300"/>
              <a:buFont typeface="Arial"/>
              <a:buChar char="•"/>
              <a:defRPr sz="1300" b="0" i="0" u="none" strike="noStrike" cap="none">
                <a:solidFill>
                  <a:schemeClr val="accent6"/>
                </a:solidFill>
                <a:latin typeface="Nunito Sans"/>
                <a:ea typeface="Nunito Sans"/>
                <a:cs typeface="Nunito Sans"/>
                <a:sym typeface="Nunito Sans"/>
              </a:defRPr>
            </a:lvl5pPr>
            <a:lvl6pPr marL="2743200" marR="0" lvl="5" indent="-292100" algn="l" rtl="0">
              <a:lnSpc>
                <a:spcPct val="115000"/>
              </a:lnSpc>
              <a:spcBef>
                <a:spcPts val="400"/>
              </a:spcBef>
              <a:spcAft>
                <a:spcPts val="0"/>
              </a:spcAft>
              <a:buClr>
                <a:schemeClr val="accent6"/>
              </a:buClr>
              <a:buSzPts val="1000"/>
              <a:buFont typeface="Arial"/>
              <a:buChar char="•"/>
              <a:defRPr sz="1000" b="0" i="0" u="none" strike="noStrike" cap="none">
                <a:solidFill>
                  <a:schemeClr val="accent6"/>
                </a:solidFill>
                <a:latin typeface="Nunito Sans"/>
                <a:ea typeface="Nunito Sans"/>
                <a:cs typeface="Nunito Sans"/>
                <a:sym typeface="Nunito Sans"/>
              </a:defRPr>
            </a:lvl6pPr>
            <a:lvl7pPr marL="3200400" marR="0" lvl="6" indent="-292100" algn="l" rtl="0">
              <a:lnSpc>
                <a:spcPct val="115000"/>
              </a:lnSpc>
              <a:spcBef>
                <a:spcPts val="400"/>
              </a:spcBef>
              <a:spcAft>
                <a:spcPts val="0"/>
              </a:spcAft>
              <a:buClr>
                <a:schemeClr val="accent6"/>
              </a:buClr>
              <a:buSzPts val="1000"/>
              <a:buFont typeface="Arial"/>
              <a:buChar char="•"/>
              <a:defRPr sz="1000" b="0" i="0" u="none" strike="noStrike" cap="none">
                <a:solidFill>
                  <a:schemeClr val="accent6"/>
                </a:solidFill>
                <a:latin typeface="Nunito Sans"/>
                <a:ea typeface="Nunito Sans"/>
                <a:cs typeface="Nunito Sans"/>
                <a:sym typeface="Nunito Sans"/>
              </a:defRPr>
            </a:lvl7pPr>
            <a:lvl8pPr marL="3657600" marR="0" lvl="7" indent="-292100" algn="l" rtl="0">
              <a:lnSpc>
                <a:spcPct val="115000"/>
              </a:lnSpc>
              <a:spcBef>
                <a:spcPts val="400"/>
              </a:spcBef>
              <a:spcAft>
                <a:spcPts val="0"/>
              </a:spcAft>
              <a:buClr>
                <a:schemeClr val="accent6"/>
              </a:buClr>
              <a:buSzPts val="1000"/>
              <a:buFont typeface="Arial"/>
              <a:buChar char="•"/>
              <a:defRPr sz="1000" b="0" i="0" u="none" strike="noStrike" cap="none">
                <a:solidFill>
                  <a:schemeClr val="accent6"/>
                </a:solidFill>
                <a:latin typeface="Nunito Sans"/>
                <a:ea typeface="Nunito Sans"/>
                <a:cs typeface="Nunito Sans"/>
                <a:sym typeface="Nunito Sans"/>
              </a:defRPr>
            </a:lvl8pPr>
            <a:lvl9pPr marL="4114800" marR="0" lvl="8" indent="-292100" algn="l" rtl="0">
              <a:lnSpc>
                <a:spcPct val="115000"/>
              </a:lnSpc>
              <a:spcBef>
                <a:spcPts val="400"/>
              </a:spcBef>
              <a:spcAft>
                <a:spcPts val="0"/>
              </a:spcAft>
              <a:buClr>
                <a:schemeClr val="accent6"/>
              </a:buClr>
              <a:buSzPts val="1000"/>
              <a:buFont typeface="Arial"/>
              <a:buChar char="•"/>
              <a:defRPr sz="1000" b="0" i="0" u="none" strike="noStrike" cap="none">
                <a:solidFill>
                  <a:schemeClr val="accent6"/>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901272788"/>
      </p:ext>
    </p:extLst>
  </p:cSld>
  <p:clrMapOvr>
    <a:masterClrMapping/>
  </p:clrMapOvr>
  <p:extLst>
    <p:ext uri="{DCECCB84-F9BA-43D5-87BE-67443E8EF086}">
      <p15:sldGuideLst xmlns:p15="http://schemas.microsoft.com/office/powerpoint/2012/main">
        <p15:guide id="1" pos="287">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A1B"/>
          </a:solidFill>
          <a:ln/>
        </p:spPr>
      </p:sp>
      <p:sp>
        <p:nvSpPr>
          <p:cNvPr id="3" name="Shape 1"/>
          <p:cNvSpPr/>
          <p:nvPr/>
        </p:nvSpPr>
        <p:spPr>
          <a:xfrm>
            <a:off x="0" y="0"/>
            <a:ext cx="9144000" cy="5143500"/>
          </a:xfrm>
          <a:prstGeom prst="rect">
            <a:avLst/>
          </a:prstGeom>
          <a:solidFill>
            <a:srgbClr val="111213"/>
          </a:solidFill>
          <a:ln/>
        </p:spPr>
      </p:sp>
    </p:spTree>
    <p:extLst>
      <p:ext uri="{BB962C8B-B14F-4D97-AF65-F5344CB8AC3E}">
        <p14:creationId xmlns:p14="http://schemas.microsoft.com/office/powerpoint/2010/main" val="402448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2" cstate="hqprint">
            <a:alphaModFix amt="57000"/>
            <a:extLst>
              <a:ext uri="{28A0092B-C50C-407E-A947-70E740481C1C}">
                <a14:useLocalDpi xmlns:a14="http://schemas.microsoft.com/office/drawing/2010/main"/>
              </a:ext>
            </a:extLst>
          </a:blip>
          <a:srcRect/>
          <a:stretch/>
        </p:blipFill>
        <p:spPr>
          <a:xfrm>
            <a:off x="0" y="0"/>
            <a:ext cx="4392300" cy="2947825"/>
          </a:xfrm>
          <a:prstGeom prst="rect">
            <a:avLst/>
          </a:prstGeom>
          <a:noFill/>
          <a:ln>
            <a:noFill/>
          </a:ln>
        </p:spPr>
      </p:pic>
      <p:pic>
        <p:nvPicPr>
          <p:cNvPr id="23" name="Google Shape;23;p5"/>
          <p:cNvPicPr preferRelativeResize="0"/>
          <p:nvPr/>
        </p:nvPicPr>
        <p:blipFill>
          <a:blip r:embed="rId3" cstate="hqprint">
            <a:alphaModFix amt="40000"/>
            <a:extLst>
              <a:ext uri="{28A0092B-C50C-407E-A947-70E740481C1C}">
                <a14:useLocalDpi xmlns:a14="http://schemas.microsoft.com/office/drawing/2010/main"/>
              </a:ext>
            </a:extLst>
          </a:blip>
          <a:stretch>
            <a:fillRect/>
          </a:stretch>
        </p:blipFill>
        <p:spPr>
          <a:xfrm rot="10800000">
            <a:off x="4508925" y="2451675"/>
            <a:ext cx="4757100" cy="5063675"/>
          </a:xfrm>
          <a:prstGeom prst="rect">
            <a:avLst/>
          </a:prstGeom>
          <a:noFill/>
          <a:ln>
            <a:noFill/>
          </a:ln>
        </p:spPr>
      </p:pic>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432396"/>
          </a:xfrm>
          <a:prstGeom prst="rect">
            <a:avLst/>
          </a:prstGeom>
        </p:spPr>
        <p:txBody>
          <a:bodyPr spcFirstLastPara="1" wrap="square" lIns="91425" tIns="91425" rIns="91425" bIns="91425" anchor="t" anchorCtr="0">
            <a:spAutoFit/>
          </a:bodyPr>
          <a:lstStyle>
            <a:lvl1pPr marL="139700" lvl="0" indent="0">
              <a:spcBef>
                <a:spcPts val="0"/>
              </a:spcBef>
              <a:spcAft>
                <a:spcPts val="0"/>
              </a:spcAft>
              <a:buSzPts val="1400"/>
              <a:buFont typeface="Arial" panose="020B0604020202020204" pitchFamily="34" charset="0"/>
              <a:buNone/>
              <a:defRPr sz="1400" b="0" i="0">
                <a:latin typeface="Outfit ExtraLight" pitchFamily="2" charset="0"/>
              </a:defRPr>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432396"/>
          </a:xfrm>
          <a:prstGeom prst="rect">
            <a:avLst/>
          </a:prstGeom>
        </p:spPr>
        <p:txBody>
          <a:bodyPr spcFirstLastPara="1" wrap="square" lIns="91425" tIns="91425" rIns="91425" bIns="91425" anchor="t" anchorCtr="0">
            <a:spAutoFit/>
          </a:bodyPr>
          <a:lstStyle>
            <a:lvl1pPr marL="139700" lvl="0" indent="0">
              <a:spcBef>
                <a:spcPts val="0"/>
              </a:spcBef>
              <a:spcAft>
                <a:spcPts val="0"/>
              </a:spcAft>
              <a:buSzPts val="1400"/>
              <a:buFont typeface="Arial" panose="020B0604020202020204" pitchFamily="34" charset="0"/>
              <a:buNone/>
              <a:defRPr sz="1400" b="0" i="0">
                <a:latin typeface="Outfit ExtraLight" pitchFamily="2" charset="0"/>
              </a:defRPr>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27" name="Google Shape;27;p5"/>
          <p:cNvSpPr txBox="1">
            <a:spLocks noGrp="1"/>
          </p:cNvSpPr>
          <p:nvPr>
            <p:ph type="sldNum" idx="12"/>
          </p:nvPr>
        </p:nvSpPr>
        <p:spPr>
          <a:xfrm>
            <a:off x="8396258" y="4663217"/>
            <a:ext cx="548700" cy="369300"/>
          </a:xfrm>
          <a:prstGeom prst="rect">
            <a:avLst/>
          </a:prstGeom>
        </p:spPr>
        <p:txBody>
          <a:bodyPr spcFirstLastPara="1" wrap="square" lIns="91425" tIns="91425" rIns="91425" bIns="91425" anchor="ctr" anchorCtr="0">
            <a:sp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693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5327100" cy="755700"/>
          </a:xfrm>
          <a:prstGeom prst="rect">
            <a:avLst/>
          </a:prstGeom>
        </p:spPr>
        <p:txBody>
          <a:bodyPr spcFirstLastPara="1" wrap="square" lIns="91425" tIns="91425" rIns="91425" bIns="91425" anchor="b" anchorCtr="0">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5327100" cy="397001"/>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sz="1200" b="0" i="0">
                <a:latin typeface="Outfit ExtraLight" pitchFamily="2" charset="0"/>
              </a:defRPr>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693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sp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693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38"/>
        <p:cNvGrpSpPr/>
        <p:nvPr/>
      </p:nvGrpSpPr>
      <p:grpSpPr>
        <a:xfrm>
          <a:off x="0" y="0"/>
          <a:ext cx="0" cy="0"/>
          <a:chOff x="0" y="0"/>
          <a:chExt cx="0" cy="0"/>
        </a:xfrm>
      </p:grpSpPr>
      <p:sp>
        <p:nvSpPr>
          <p:cNvPr id="40" name="Google Shape;40;p9"/>
          <p:cNvSpPr txBox="1">
            <a:spLocks noGrp="1"/>
          </p:cNvSpPr>
          <p:nvPr>
            <p:ph type="title"/>
          </p:nvPr>
        </p:nvSpPr>
        <p:spPr>
          <a:xfrm>
            <a:off x="265500" y="1976842"/>
            <a:ext cx="4045200" cy="738633"/>
          </a:xfrm>
          <a:prstGeom prst="rect">
            <a:avLst/>
          </a:prstGeom>
        </p:spPr>
        <p:txBody>
          <a:bodyPr spcFirstLastPara="1" wrap="square" lIns="91425" tIns="91425" rIns="91425" bIns="91425" anchor="b" anchorCtr="0">
            <a:sp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461635"/>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100"/>
              <a:buNone/>
              <a:defRPr sz="1800" b="0" i="0">
                <a:latin typeface="Outfit ExtraLight" pitchFamily="2"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sldNum" idx="12"/>
          </p:nvPr>
        </p:nvSpPr>
        <p:spPr>
          <a:xfrm>
            <a:off x="8472458" y="4663217"/>
            <a:ext cx="548700" cy="3693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079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302307"/>
            <a:ext cx="5998800" cy="461635"/>
          </a:xfrm>
          <a:prstGeom prst="rect">
            <a:avLst/>
          </a:prstGeom>
        </p:spPr>
        <p:txBody>
          <a:bodyPr spcFirstLastPara="1" wrap="square" lIns="91425" tIns="91425" rIns="91425" bIns="91425" anchor="ctr" anchorCtr="0">
            <a:spAutoFit/>
          </a:bodyPr>
          <a:lstStyle>
            <a:lvl1pPr marL="457200" lvl="0" indent="-228600">
              <a:lnSpc>
                <a:spcPct val="100000"/>
              </a:lnSpc>
              <a:spcBef>
                <a:spcPts val="0"/>
              </a:spcBef>
              <a:spcAft>
                <a:spcPts val="0"/>
              </a:spcAft>
              <a:buSzPts val="1800"/>
              <a:buNone/>
              <a:defRPr b="0" i="0">
                <a:latin typeface="Outfit ExtraLight" pitchFamily="2" charset="0"/>
              </a:defRPr>
            </a:lvl1pPr>
          </a:lstStyle>
          <a:p>
            <a:endParaRPr/>
          </a:p>
        </p:txBody>
      </p:sp>
      <p:sp>
        <p:nvSpPr>
          <p:cNvPr id="46" name="Google Shape;46;p10"/>
          <p:cNvSpPr txBox="1">
            <a:spLocks noGrp="1"/>
          </p:cNvSpPr>
          <p:nvPr>
            <p:ph type="sldNum" idx="12"/>
          </p:nvPr>
        </p:nvSpPr>
        <p:spPr>
          <a:xfrm>
            <a:off x="8472458" y="4663217"/>
            <a:ext cx="548700" cy="3693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038330"/>
            <a:ext cx="8520600" cy="2031295"/>
          </a:xfrm>
          <a:prstGeom prst="rect">
            <a:avLst/>
          </a:prstGeom>
        </p:spPr>
        <p:txBody>
          <a:bodyPr spcFirstLastPara="1" wrap="square" lIns="91425" tIns="91425" rIns="91425" bIns="91425" anchor="b" anchorCtr="0">
            <a:spAutoFit/>
          </a:bodyPr>
          <a:lstStyle>
            <a:lvl1pPr lvl="0" algn="ctr">
              <a:spcBef>
                <a:spcPts val="0"/>
              </a:spcBef>
              <a:spcAft>
                <a:spcPts val="0"/>
              </a:spcAft>
              <a:buSzPts val="12000"/>
              <a:buFont typeface="Outfit Black"/>
              <a:buNone/>
              <a:defRPr sz="12000" b="1" i="0">
                <a:latin typeface="Outfit ExtraBold" pitchFamily="2" charset="0"/>
                <a:ea typeface="Outfit ExtraBold" pitchFamily="2" charset="0"/>
                <a:cs typeface="Outfit ExtraBold" pitchFamily="2" charset="0"/>
                <a:sym typeface="Outfit Black"/>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503184"/>
          </a:xfrm>
          <a:prstGeom prst="rect">
            <a:avLst/>
          </a:prstGeom>
        </p:spPr>
        <p:txBody>
          <a:bodyPr spcFirstLastPara="1" wrap="square" lIns="91425" tIns="91425" rIns="91425" bIns="91425" anchor="t" anchorCtr="0">
            <a:spAutoFit/>
          </a:bodyPr>
          <a:lstStyle>
            <a:lvl1pPr marL="114300" lvl="0" indent="0" algn="ctr">
              <a:spcBef>
                <a:spcPts val="0"/>
              </a:spcBef>
              <a:spcAft>
                <a:spcPts val="0"/>
              </a:spcAft>
              <a:buSzPts val="1800"/>
              <a:buNone/>
              <a:defRPr b="0" i="0">
                <a:latin typeface="Outfit ExtraLight" pitchFamily="2" charset="0"/>
              </a:defRPr>
            </a:lvl1pPr>
            <a:lvl2pPr marL="914400" lvl="1" indent="-317500" algn="ctr">
              <a:spcBef>
                <a:spcPts val="1000"/>
              </a:spcBef>
              <a:spcAft>
                <a:spcPts val="0"/>
              </a:spcAft>
              <a:buSzPts val="1400"/>
              <a:buChar char="○"/>
              <a:defRPr/>
            </a:lvl2pPr>
            <a:lvl3pPr marL="1371600" lvl="2" indent="-317500" algn="ctr">
              <a:spcBef>
                <a:spcPts val="1000"/>
              </a:spcBef>
              <a:spcAft>
                <a:spcPts val="0"/>
              </a:spcAft>
              <a:buSzPts val="1400"/>
              <a:buChar char="■"/>
              <a:defRPr/>
            </a:lvl3pPr>
            <a:lvl4pPr marL="1828800" lvl="3" indent="-317500" algn="ctr">
              <a:spcBef>
                <a:spcPts val="1000"/>
              </a:spcBef>
              <a:spcAft>
                <a:spcPts val="0"/>
              </a:spcAft>
              <a:buSzPts val="1400"/>
              <a:buChar char="●"/>
              <a:defRPr/>
            </a:lvl4pPr>
            <a:lvl5pPr marL="2286000" lvl="4" indent="-317500" algn="ctr">
              <a:spcBef>
                <a:spcPts val="1000"/>
              </a:spcBef>
              <a:spcAft>
                <a:spcPts val="0"/>
              </a:spcAft>
              <a:buSzPts val="1400"/>
              <a:buChar char="○"/>
              <a:defRPr/>
            </a:lvl5pPr>
            <a:lvl6pPr marL="2743200" lvl="5" indent="-317500" algn="ctr">
              <a:spcBef>
                <a:spcPts val="1000"/>
              </a:spcBef>
              <a:spcAft>
                <a:spcPts val="0"/>
              </a:spcAft>
              <a:buSzPts val="1400"/>
              <a:buChar char="■"/>
              <a:defRPr/>
            </a:lvl6pPr>
            <a:lvl7pPr marL="3200400" lvl="6" indent="-317500" algn="ctr">
              <a:spcBef>
                <a:spcPts val="1000"/>
              </a:spcBef>
              <a:spcAft>
                <a:spcPts val="0"/>
              </a:spcAft>
              <a:buSzPts val="1400"/>
              <a:buChar char="●"/>
              <a:defRPr/>
            </a:lvl7pPr>
            <a:lvl8pPr marL="3657600" lvl="7" indent="-317500" algn="ctr">
              <a:spcBef>
                <a:spcPts val="1000"/>
              </a:spcBef>
              <a:spcAft>
                <a:spcPts val="0"/>
              </a:spcAft>
              <a:buSzPts val="1400"/>
              <a:buChar char="○"/>
              <a:defRPr/>
            </a:lvl8pPr>
            <a:lvl9pPr marL="4114800" lvl="8" indent="-317500" algn="ctr">
              <a:spcBef>
                <a:spcPts val="1000"/>
              </a:spcBef>
              <a:spcAft>
                <a:spcPts val="1000"/>
              </a:spcAft>
              <a:buSzPts val="1400"/>
              <a:buChar char="■"/>
              <a:defRPr/>
            </a:lvl9pPr>
          </a:lstStyle>
          <a:p>
            <a:endParaRPr/>
          </a:p>
        </p:txBody>
      </p:sp>
      <p:sp>
        <p:nvSpPr>
          <p:cNvPr id="50" name="Google Shape;50;p11"/>
          <p:cNvSpPr txBox="1">
            <a:spLocks noGrp="1"/>
          </p:cNvSpPr>
          <p:nvPr>
            <p:ph type="sldNum" idx="12"/>
          </p:nvPr>
        </p:nvSpPr>
        <p:spPr>
          <a:xfrm>
            <a:off x="8472458" y="4663217"/>
            <a:ext cx="548700" cy="3693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11D1-ABCA-5770-81B9-226D60E18E8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03124D-C647-67FC-F544-06B70B1D9407}"/>
              </a:ext>
            </a:extLst>
          </p:cNvPr>
          <p:cNvSpPr>
            <a:spLocks noGrp="1"/>
          </p:cNvSpPr>
          <p:nvPr>
            <p:ph type="sldNum" idx="10"/>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215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2" name="Google Shape;75;p16">
            <a:extLst>
              <a:ext uri="{FF2B5EF4-FFF2-40B4-BE49-F238E27FC236}">
                <a16:creationId xmlns:a16="http://schemas.microsoft.com/office/drawing/2014/main" id="{3188A2F5-9863-70FA-0C91-B969AACEDEE7}"/>
              </a:ext>
            </a:extLst>
          </p:cNvPr>
          <p:cNvPicPr preferRelativeResize="0"/>
          <p:nvPr userDrawn="1"/>
        </p:nvPicPr>
        <p:blipFill rotWithShape="1">
          <a:blip r:embed="rId13" cstate="hqprint">
            <a:alphaModFix amt="45000"/>
            <a:extLst>
              <a:ext uri="{28A0092B-C50C-407E-A947-70E740481C1C}">
                <a14:useLocalDpi xmlns:a14="http://schemas.microsoft.com/office/drawing/2010/main"/>
              </a:ext>
            </a:extLst>
          </a:blip>
          <a:srcRect/>
          <a:stretch/>
        </p:blipFill>
        <p:spPr>
          <a:xfrm>
            <a:off x="0" y="0"/>
            <a:ext cx="4392300" cy="2947825"/>
          </a:xfrm>
          <a:prstGeom prst="rect">
            <a:avLst/>
          </a:prstGeom>
          <a:noFill/>
          <a:ln>
            <a:noFill/>
          </a:ln>
        </p:spPr>
      </p:pic>
      <p:pic>
        <p:nvPicPr>
          <p:cNvPr id="3" name="Google Shape;76;p16">
            <a:extLst>
              <a:ext uri="{FF2B5EF4-FFF2-40B4-BE49-F238E27FC236}">
                <a16:creationId xmlns:a16="http://schemas.microsoft.com/office/drawing/2014/main" id="{FC59ADFE-09DC-F46F-968C-1A258294BAD5}"/>
              </a:ext>
            </a:extLst>
          </p:cNvPr>
          <p:cNvPicPr preferRelativeResize="0"/>
          <p:nvPr userDrawn="1"/>
        </p:nvPicPr>
        <p:blipFill rotWithShape="1">
          <a:blip r:embed="rId14" cstate="hqprint">
            <a:alphaModFix amt="45000"/>
            <a:extLst>
              <a:ext uri="{28A0092B-C50C-407E-A947-70E740481C1C}">
                <a14:useLocalDpi xmlns:a14="http://schemas.microsoft.com/office/drawing/2010/main"/>
              </a:ext>
            </a:extLst>
          </a:blip>
          <a:srcRect/>
          <a:stretch/>
        </p:blipFill>
        <p:spPr>
          <a:xfrm rot="10800000">
            <a:off x="4508925" y="2451677"/>
            <a:ext cx="4635075" cy="2715448"/>
          </a:xfrm>
          <a:prstGeom prst="rect">
            <a:avLst/>
          </a:prstGeom>
          <a:noFill/>
          <a:ln>
            <a:noFill/>
          </a:ln>
        </p:spPr>
      </p:pic>
      <p:sp>
        <p:nvSpPr>
          <p:cNvPr id="6" name="Google Shape;6;p1"/>
          <p:cNvSpPr txBox="1">
            <a:spLocks noGrp="1"/>
          </p:cNvSpPr>
          <p:nvPr>
            <p:ph type="title"/>
          </p:nvPr>
        </p:nvSpPr>
        <p:spPr>
          <a:xfrm>
            <a:off x="311700" y="445025"/>
            <a:ext cx="8520600" cy="615523"/>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2800"/>
              <a:buFont typeface="Outfit ExtraBold"/>
              <a:buNone/>
              <a:defRPr sz="2800">
                <a:solidFill>
                  <a:schemeClr val="dk1"/>
                </a:solidFill>
                <a:latin typeface="Outfit ExtraBold"/>
                <a:ea typeface="Outfit ExtraBold"/>
                <a:cs typeface="Outfit ExtraBold"/>
                <a:sym typeface="Outfit ExtraBold"/>
              </a:defRPr>
            </a:lvl1pPr>
            <a:lvl2pPr lvl="1">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2pPr>
            <a:lvl3pPr lvl="2">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3pPr>
            <a:lvl4pPr lvl="3">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4pPr>
            <a:lvl5pPr lvl="4">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5pPr>
            <a:lvl6pPr lvl="5">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6pPr>
            <a:lvl7pPr lvl="6">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7pPr>
            <a:lvl8pPr lvl="7">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8pPr>
            <a:lvl9pPr lvl="8">
              <a:spcBef>
                <a:spcPts val="0"/>
              </a:spcBef>
              <a:spcAft>
                <a:spcPts val="0"/>
              </a:spcAft>
              <a:buClr>
                <a:schemeClr val="dk1"/>
              </a:buClr>
              <a:buSzPts val="2800"/>
              <a:buFont typeface="Outfit"/>
              <a:buNone/>
              <a:defRPr sz="2800">
                <a:solidFill>
                  <a:schemeClr val="dk1"/>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311700" y="1152475"/>
            <a:ext cx="8520600" cy="503184"/>
          </a:xfrm>
          <a:prstGeom prst="rect">
            <a:avLst/>
          </a:prstGeom>
          <a:noFill/>
          <a:ln>
            <a:noFill/>
          </a:ln>
        </p:spPr>
        <p:txBody>
          <a:bodyPr spcFirstLastPara="1" wrap="square" lIns="91425" tIns="91425" rIns="91425" bIns="91425" anchor="t" anchorCtr="0">
            <a:spAutoFit/>
          </a:bodyPr>
          <a:lstStyle>
            <a:lvl1pPr marL="457200" lvl="0" indent="-342900">
              <a:lnSpc>
                <a:spcPct val="115000"/>
              </a:lnSpc>
              <a:spcBef>
                <a:spcPts val="0"/>
              </a:spcBef>
              <a:spcAft>
                <a:spcPts val="0"/>
              </a:spcAft>
              <a:buClr>
                <a:schemeClr val="dk1"/>
              </a:buClr>
              <a:buSzPts val="1800"/>
              <a:buFont typeface="Outfit Light"/>
              <a:buChar char="●"/>
              <a:defRPr sz="1800">
                <a:solidFill>
                  <a:schemeClr val="dk1"/>
                </a:solidFill>
                <a:latin typeface="Outfit Light"/>
                <a:ea typeface="Outfit Light"/>
                <a:cs typeface="Outfit Light"/>
                <a:sym typeface="Outfit Light"/>
              </a:defRPr>
            </a:lvl1pPr>
            <a:lvl2pPr marL="914400" lvl="1" indent="-317500">
              <a:lnSpc>
                <a:spcPct val="115000"/>
              </a:lnSpc>
              <a:spcBef>
                <a:spcPts val="1000"/>
              </a:spcBef>
              <a:spcAft>
                <a:spcPts val="0"/>
              </a:spcAft>
              <a:buClr>
                <a:schemeClr val="dk1"/>
              </a:buClr>
              <a:buSzPts val="1400"/>
              <a:buFont typeface="Outfit Light"/>
              <a:buChar char="○"/>
              <a:defRPr>
                <a:solidFill>
                  <a:schemeClr val="dk1"/>
                </a:solidFill>
                <a:latin typeface="Outfit Light"/>
                <a:ea typeface="Outfit Light"/>
                <a:cs typeface="Outfit Light"/>
                <a:sym typeface="Outfit Light"/>
              </a:defRPr>
            </a:lvl2pPr>
            <a:lvl3pPr marL="1371600" lvl="2" indent="-317500">
              <a:lnSpc>
                <a:spcPct val="115000"/>
              </a:lnSpc>
              <a:spcBef>
                <a:spcPts val="1000"/>
              </a:spcBef>
              <a:spcAft>
                <a:spcPts val="0"/>
              </a:spcAft>
              <a:buClr>
                <a:schemeClr val="dk1"/>
              </a:buClr>
              <a:buSzPts val="1400"/>
              <a:buFont typeface="Outfit Light"/>
              <a:buChar char="■"/>
              <a:defRPr>
                <a:solidFill>
                  <a:schemeClr val="dk1"/>
                </a:solidFill>
                <a:latin typeface="Outfit Light"/>
                <a:ea typeface="Outfit Light"/>
                <a:cs typeface="Outfit Light"/>
                <a:sym typeface="Outfit Light"/>
              </a:defRPr>
            </a:lvl3pPr>
            <a:lvl4pPr marL="1828800" lvl="3" indent="-317500">
              <a:lnSpc>
                <a:spcPct val="115000"/>
              </a:lnSpc>
              <a:spcBef>
                <a:spcPts val="1000"/>
              </a:spcBef>
              <a:spcAft>
                <a:spcPts val="0"/>
              </a:spcAft>
              <a:buClr>
                <a:schemeClr val="dk1"/>
              </a:buClr>
              <a:buSzPts val="1400"/>
              <a:buFont typeface="Outfit Light"/>
              <a:buChar char="●"/>
              <a:defRPr>
                <a:solidFill>
                  <a:schemeClr val="dk1"/>
                </a:solidFill>
                <a:latin typeface="Outfit Light"/>
                <a:ea typeface="Outfit Light"/>
                <a:cs typeface="Outfit Light"/>
                <a:sym typeface="Outfit Light"/>
              </a:defRPr>
            </a:lvl4pPr>
            <a:lvl5pPr marL="2286000" lvl="4" indent="-317500">
              <a:lnSpc>
                <a:spcPct val="115000"/>
              </a:lnSpc>
              <a:spcBef>
                <a:spcPts val="1000"/>
              </a:spcBef>
              <a:spcAft>
                <a:spcPts val="0"/>
              </a:spcAft>
              <a:buClr>
                <a:schemeClr val="dk1"/>
              </a:buClr>
              <a:buSzPts val="1400"/>
              <a:buFont typeface="Outfit Light"/>
              <a:buChar char="○"/>
              <a:defRPr>
                <a:solidFill>
                  <a:schemeClr val="dk1"/>
                </a:solidFill>
                <a:latin typeface="Outfit Light"/>
                <a:ea typeface="Outfit Light"/>
                <a:cs typeface="Outfit Light"/>
                <a:sym typeface="Outfit Light"/>
              </a:defRPr>
            </a:lvl5pPr>
            <a:lvl6pPr marL="2743200" lvl="5" indent="-317500">
              <a:lnSpc>
                <a:spcPct val="115000"/>
              </a:lnSpc>
              <a:spcBef>
                <a:spcPts val="1000"/>
              </a:spcBef>
              <a:spcAft>
                <a:spcPts val="0"/>
              </a:spcAft>
              <a:buClr>
                <a:schemeClr val="dk1"/>
              </a:buClr>
              <a:buSzPts val="1400"/>
              <a:buFont typeface="Outfit Light"/>
              <a:buChar char="■"/>
              <a:defRPr>
                <a:solidFill>
                  <a:schemeClr val="dk1"/>
                </a:solidFill>
                <a:latin typeface="Outfit Light"/>
                <a:ea typeface="Outfit Light"/>
                <a:cs typeface="Outfit Light"/>
                <a:sym typeface="Outfit Light"/>
              </a:defRPr>
            </a:lvl6pPr>
            <a:lvl7pPr marL="3200400" lvl="6" indent="-317500">
              <a:lnSpc>
                <a:spcPct val="115000"/>
              </a:lnSpc>
              <a:spcBef>
                <a:spcPts val="1000"/>
              </a:spcBef>
              <a:spcAft>
                <a:spcPts val="0"/>
              </a:spcAft>
              <a:buClr>
                <a:schemeClr val="dk1"/>
              </a:buClr>
              <a:buSzPts val="1400"/>
              <a:buFont typeface="Outfit Light"/>
              <a:buChar char="●"/>
              <a:defRPr>
                <a:solidFill>
                  <a:schemeClr val="dk1"/>
                </a:solidFill>
                <a:latin typeface="Outfit Light"/>
                <a:ea typeface="Outfit Light"/>
                <a:cs typeface="Outfit Light"/>
                <a:sym typeface="Outfit Light"/>
              </a:defRPr>
            </a:lvl7pPr>
            <a:lvl8pPr marL="3657600" lvl="7" indent="-317500">
              <a:lnSpc>
                <a:spcPct val="115000"/>
              </a:lnSpc>
              <a:spcBef>
                <a:spcPts val="1000"/>
              </a:spcBef>
              <a:spcAft>
                <a:spcPts val="0"/>
              </a:spcAft>
              <a:buClr>
                <a:schemeClr val="dk1"/>
              </a:buClr>
              <a:buSzPts val="1400"/>
              <a:buFont typeface="Outfit Light"/>
              <a:buChar char="○"/>
              <a:defRPr>
                <a:solidFill>
                  <a:schemeClr val="dk1"/>
                </a:solidFill>
                <a:latin typeface="Outfit Light"/>
                <a:ea typeface="Outfit Light"/>
                <a:cs typeface="Outfit Light"/>
                <a:sym typeface="Outfit Light"/>
              </a:defRPr>
            </a:lvl8pPr>
            <a:lvl9pPr marL="4114800" lvl="8" indent="-317500">
              <a:lnSpc>
                <a:spcPct val="115000"/>
              </a:lnSpc>
              <a:spcBef>
                <a:spcPts val="1000"/>
              </a:spcBef>
              <a:spcAft>
                <a:spcPts val="1000"/>
              </a:spcAft>
              <a:buClr>
                <a:schemeClr val="dk1"/>
              </a:buClr>
              <a:buSzPts val="1400"/>
              <a:buFont typeface="Outfit Light"/>
              <a:buChar char="■"/>
              <a:defRPr>
                <a:solidFill>
                  <a:schemeClr val="dk1"/>
                </a:solidFill>
                <a:latin typeface="Outfit Light"/>
                <a:ea typeface="Outfit Light"/>
                <a:cs typeface="Outfit Light"/>
                <a:sym typeface="Outfit Light"/>
              </a:defRPr>
            </a:lvl9pPr>
          </a:lstStyle>
          <a:p>
            <a:endParaRPr/>
          </a:p>
        </p:txBody>
      </p:sp>
      <p:sp>
        <p:nvSpPr>
          <p:cNvPr id="8" name="Google Shape;8;p1"/>
          <p:cNvSpPr txBox="1">
            <a:spLocks noGrp="1"/>
          </p:cNvSpPr>
          <p:nvPr>
            <p:ph type="sldNum" idx="12"/>
          </p:nvPr>
        </p:nvSpPr>
        <p:spPr>
          <a:xfrm>
            <a:off x="8472458" y="4663217"/>
            <a:ext cx="548700" cy="369300"/>
          </a:xfrm>
          <a:prstGeom prst="rect">
            <a:avLst/>
          </a:prstGeom>
          <a:noFill/>
          <a:ln>
            <a:noFill/>
          </a:ln>
        </p:spPr>
        <p:txBody>
          <a:bodyPr spcFirstLastPara="1" wrap="square" lIns="91425" tIns="91425" rIns="91425" bIns="91425" anchor="ctr" anchorCtr="0">
            <a:spAutoFit/>
          </a:bodyPr>
          <a:lstStyle>
            <a:lvl1pPr lvl="0" algn="ctr">
              <a:buNone/>
              <a:defRPr sz="1200" b="0" i="0">
                <a:solidFill>
                  <a:schemeClr val="dk2"/>
                </a:solidFill>
                <a:latin typeface="Outfit ExtraLight" pitchFamily="2" charset="0"/>
                <a:ea typeface="Outfit ExtraLight" pitchFamily="2" charset="0"/>
                <a:cs typeface="Outfit ExtraLight" pitchFamily="2" charset="0"/>
                <a:sym typeface="Outfit Light"/>
              </a:defRPr>
            </a:lvl1pPr>
            <a:lvl2pPr lvl="1" algn="ctr">
              <a:buNone/>
              <a:defRPr sz="1200">
                <a:solidFill>
                  <a:schemeClr val="dk2"/>
                </a:solidFill>
                <a:latin typeface="Outfit Light"/>
                <a:ea typeface="Outfit Light"/>
                <a:cs typeface="Outfit Light"/>
                <a:sym typeface="Outfit Light"/>
              </a:defRPr>
            </a:lvl2pPr>
            <a:lvl3pPr lvl="2" algn="ctr">
              <a:buNone/>
              <a:defRPr sz="1200">
                <a:solidFill>
                  <a:schemeClr val="dk2"/>
                </a:solidFill>
                <a:latin typeface="Outfit Light"/>
                <a:ea typeface="Outfit Light"/>
                <a:cs typeface="Outfit Light"/>
                <a:sym typeface="Outfit Light"/>
              </a:defRPr>
            </a:lvl3pPr>
            <a:lvl4pPr lvl="3" algn="ctr">
              <a:buNone/>
              <a:defRPr sz="1200">
                <a:solidFill>
                  <a:schemeClr val="dk2"/>
                </a:solidFill>
                <a:latin typeface="Outfit Light"/>
                <a:ea typeface="Outfit Light"/>
                <a:cs typeface="Outfit Light"/>
                <a:sym typeface="Outfit Light"/>
              </a:defRPr>
            </a:lvl4pPr>
            <a:lvl5pPr lvl="4" algn="ctr">
              <a:buNone/>
              <a:defRPr sz="1200">
                <a:solidFill>
                  <a:schemeClr val="dk2"/>
                </a:solidFill>
                <a:latin typeface="Outfit Light"/>
                <a:ea typeface="Outfit Light"/>
                <a:cs typeface="Outfit Light"/>
                <a:sym typeface="Outfit Light"/>
              </a:defRPr>
            </a:lvl5pPr>
            <a:lvl6pPr lvl="5" algn="ctr">
              <a:buNone/>
              <a:defRPr sz="1200">
                <a:solidFill>
                  <a:schemeClr val="dk2"/>
                </a:solidFill>
                <a:latin typeface="Outfit Light"/>
                <a:ea typeface="Outfit Light"/>
                <a:cs typeface="Outfit Light"/>
                <a:sym typeface="Outfit Light"/>
              </a:defRPr>
            </a:lvl6pPr>
            <a:lvl7pPr lvl="6" algn="ctr">
              <a:buNone/>
              <a:defRPr sz="1200">
                <a:solidFill>
                  <a:schemeClr val="dk2"/>
                </a:solidFill>
                <a:latin typeface="Outfit Light"/>
                <a:ea typeface="Outfit Light"/>
                <a:cs typeface="Outfit Light"/>
                <a:sym typeface="Outfit Light"/>
              </a:defRPr>
            </a:lvl7pPr>
            <a:lvl8pPr lvl="7" algn="ctr">
              <a:buNone/>
              <a:defRPr sz="1200">
                <a:solidFill>
                  <a:schemeClr val="dk2"/>
                </a:solidFill>
                <a:latin typeface="Outfit Light"/>
                <a:ea typeface="Outfit Light"/>
                <a:cs typeface="Outfit Light"/>
                <a:sym typeface="Outfit Light"/>
              </a:defRPr>
            </a:lvl8pPr>
            <a:lvl9pPr lvl="8" algn="ctr">
              <a:buNone/>
              <a:defRPr sz="1200">
                <a:solidFill>
                  <a:schemeClr val="dk2"/>
                </a:solidFill>
                <a:latin typeface="Outfit Light"/>
                <a:ea typeface="Outfit Light"/>
                <a:cs typeface="Outfit Light"/>
                <a:sym typeface="Outfit Light"/>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89" r:id="rId6"/>
    <p:sldLayoutId id="2147483656" r:id="rId7"/>
    <p:sldLayoutId id="2147483657" r:id="rId8"/>
    <p:sldLayoutId id="2147483661" r:id="rId9"/>
    <p:sldLayoutId id="2147483690" r:id="rId10"/>
    <p:sldLayoutId id="21474836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Outfit ExtraBold" pitchFamily="2" charset="0"/>
          <a:ea typeface="Outfit ExtraBold"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Tx/>
        <a:buNone/>
        <a:defRPr sz="1400" b="0" i="0" u="none" strike="noStrike" cap="none">
          <a:solidFill>
            <a:srgbClr val="000000"/>
          </a:solidFill>
          <a:latin typeface="Outfit ExtraLight" pitchFamily="2" charset="0"/>
          <a:ea typeface="Outfit ExtraLigh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18/10/relationships/comments" Target="../comments/modernComment_AC3_4BE756E5.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ctrTitle"/>
          </p:nvPr>
        </p:nvSpPr>
        <p:spPr>
          <a:xfrm>
            <a:off x="580266" y="1871320"/>
            <a:ext cx="4313100" cy="1662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3200" dirty="0">
                <a:latin typeface="Outfit Black" pitchFamily="2" charset="0"/>
              </a:rPr>
              <a:t>Unlocking Insights: Audits &amp; Analytics</a:t>
            </a:r>
            <a:endParaRPr sz="3200" dirty="0">
              <a:latin typeface="Outfit Black" pitchFamily="2" charset="0"/>
              <a:sym typeface="Outfit ExtraLight"/>
            </a:endParaRPr>
          </a:p>
        </p:txBody>
      </p:sp>
      <p:cxnSp>
        <p:nvCxnSpPr>
          <p:cNvPr id="70" name="Google Shape;70;p15"/>
          <p:cNvCxnSpPr/>
          <p:nvPr/>
        </p:nvCxnSpPr>
        <p:spPr>
          <a:xfrm>
            <a:off x="691600" y="4088175"/>
            <a:ext cx="461100" cy="0"/>
          </a:xfrm>
          <a:prstGeom prst="straightConnector1">
            <a:avLst/>
          </a:prstGeom>
          <a:noFill/>
          <a:ln w="28575" cap="flat" cmpd="sng">
            <a:solidFill>
              <a:srgbClr val="60C12D"/>
            </a:solidFill>
            <a:prstDash val="solid"/>
            <a:round/>
            <a:headEnd type="none" w="med" len="med"/>
            <a:tailEnd type="none" w="med" len="med"/>
          </a:ln>
        </p:spPr>
      </p:cxnSp>
      <p:sp>
        <p:nvSpPr>
          <p:cNvPr id="4" name="Google Shape;211;p25">
            <a:extLst>
              <a:ext uri="{FF2B5EF4-FFF2-40B4-BE49-F238E27FC236}">
                <a16:creationId xmlns:a16="http://schemas.microsoft.com/office/drawing/2014/main" id="{DBEB091E-2120-B44D-5034-B87E06D7EA9E}"/>
              </a:ext>
            </a:extLst>
          </p:cNvPr>
          <p:cNvSpPr/>
          <p:nvPr/>
        </p:nvSpPr>
        <p:spPr>
          <a:xfrm>
            <a:off x="685800" y="1200150"/>
            <a:ext cx="2541050" cy="390563"/>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latin typeface="Outfit ExtraLight" pitchFamily="2" charset="0"/>
              </a:rPr>
              <a:t>The Power of Data</a:t>
            </a:r>
            <a:endParaRPr sz="1600" dirty="0">
              <a:solidFill>
                <a:schemeClr val="bg1"/>
              </a:solidFill>
              <a:latin typeface="Outfit ExtraLight" pitchFamily="2" charset="0"/>
              <a:ea typeface="Outfit"/>
              <a:cs typeface="Outfit"/>
              <a:sym typeface="Outfit"/>
            </a:endParaRPr>
          </a:p>
        </p:txBody>
      </p:sp>
      <p:sp>
        <p:nvSpPr>
          <p:cNvPr id="9" name="TextBox 8">
            <a:extLst>
              <a:ext uri="{FF2B5EF4-FFF2-40B4-BE49-F238E27FC236}">
                <a16:creationId xmlns:a16="http://schemas.microsoft.com/office/drawing/2014/main" id="{F10F9601-E935-1AB3-AF69-DBC72ACC6E72}"/>
              </a:ext>
            </a:extLst>
          </p:cNvPr>
          <p:cNvSpPr txBox="1"/>
          <p:nvPr/>
        </p:nvSpPr>
        <p:spPr>
          <a:xfrm>
            <a:off x="606033" y="4322590"/>
            <a:ext cx="5611942" cy="369332"/>
          </a:xfrm>
          <a:prstGeom prst="rect">
            <a:avLst/>
          </a:prstGeom>
          <a:noFill/>
        </p:spPr>
        <p:txBody>
          <a:bodyPr rot="0" spcFirstLastPara="0" vertOverflow="overflow" horzOverflow="overflow" vert="horz" wrap="square" lIns="91440" tIns="45720" rIns="0" bIns="45720" numCol="1" spcCol="0" rtlCol="0" fromWordArt="0" anchor="t" anchorCtr="0" forceAA="0" compatLnSpc="1">
            <a:prstTxWarp prst="textNoShape">
              <a:avLst/>
            </a:prstTxWarp>
            <a:spAutoFit/>
          </a:bodyPr>
          <a:lstStyle/>
          <a:p>
            <a:r>
              <a:rPr lang="en-US" sz="1800" dirty="0">
                <a:latin typeface="Outfit ExtraLight"/>
              </a:rPr>
              <a:t>May 21, 2025</a:t>
            </a:r>
          </a:p>
        </p:txBody>
      </p:sp>
      <p:pic>
        <p:nvPicPr>
          <p:cNvPr id="5" name="Picture 4" descr="Workers in office">
            <a:extLst>
              <a:ext uri="{FF2B5EF4-FFF2-40B4-BE49-F238E27FC236}">
                <a16:creationId xmlns:a16="http://schemas.microsoft.com/office/drawing/2014/main" id="{807A51F0-2C2F-2DD1-EB92-D0E0686622A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918400" y="1200150"/>
            <a:ext cx="4225599" cy="3200400"/>
          </a:xfrm>
          <a:prstGeom prst="rect">
            <a:avLst/>
          </a:prstGeom>
        </p:spPr>
      </p:pic>
      <p:grpSp>
        <p:nvGrpSpPr>
          <p:cNvPr id="3" name="Group 2">
            <a:extLst>
              <a:ext uri="{FF2B5EF4-FFF2-40B4-BE49-F238E27FC236}">
                <a16:creationId xmlns:a16="http://schemas.microsoft.com/office/drawing/2014/main" id="{AAD6C995-9247-F949-31A2-5A8612AEC6FA}"/>
              </a:ext>
            </a:extLst>
          </p:cNvPr>
          <p:cNvGrpSpPr/>
          <p:nvPr/>
        </p:nvGrpSpPr>
        <p:grpSpPr>
          <a:xfrm>
            <a:off x="5839855" y="382856"/>
            <a:ext cx="2846945" cy="466725"/>
            <a:chOff x="5739491" y="354791"/>
            <a:chExt cx="2846945" cy="466725"/>
          </a:xfrm>
        </p:grpSpPr>
        <p:sp>
          <p:nvSpPr>
            <p:cNvPr id="6" name="Freeform 5">
              <a:extLst>
                <a:ext uri="{FF2B5EF4-FFF2-40B4-BE49-F238E27FC236}">
                  <a16:creationId xmlns:a16="http://schemas.microsoft.com/office/drawing/2014/main" id="{A8F6BA0D-6065-1620-5ED5-4C23282723E5}"/>
                </a:ext>
              </a:extLst>
            </p:cNvPr>
            <p:cNvSpPr>
              <a:spLocks noChangeAspect="1"/>
            </p:cNvSpPr>
            <p:nvPr/>
          </p:nvSpPr>
          <p:spPr>
            <a:xfrm>
              <a:off x="5739491" y="462184"/>
              <a:ext cx="1339674" cy="258082"/>
            </a:xfrm>
            <a:custGeom>
              <a:avLst/>
              <a:gdLst/>
              <a:ahLst/>
              <a:cxnLst/>
              <a:rect l="l" t="t" r="r" b="b"/>
              <a:pathLst>
                <a:path w="2744089" h="528462">
                  <a:moveTo>
                    <a:pt x="0" y="0"/>
                  </a:moveTo>
                  <a:lnTo>
                    <a:pt x="2744089" y="0"/>
                  </a:lnTo>
                  <a:lnTo>
                    <a:pt x="2744089" y="528462"/>
                  </a:lnTo>
                  <a:lnTo>
                    <a:pt x="0" y="528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700"/>
            </a:p>
          </p:txBody>
        </p:sp>
        <p:pic>
          <p:nvPicPr>
            <p:cNvPr id="7" name="Picture 6" descr="A green and black curved object&#10;&#10;AI-generated content may be incorrect.">
              <a:extLst>
                <a:ext uri="{FF2B5EF4-FFF2-40B4-BE49-F238E27FC236}">
                  <a16:creationId xmlns:a16="http://schemas.microsoft.com/office/drawing/2014/main" id="{76E58A87-4BC9-61F6-2C34-956AADABDA13}"/>
                </a:ext>
              </a:extLst>
            </p:cNvPr>
            <p:cNvPicPr>
              <a:picLocks noChangeAspect="1"/>
            </p:cNvPicPr>
            <p:nvPr/>
          </p:nvPicPr>
          <p:blipFill>
            <a:blip r:embed="rId6"/>
            <a:stretch>
              <a:fillRect/>
            </a:stretch>
          </p:blipFill>
          <p:spPr>
            <a:xfrm>
              <a:off x="7350847" y="354791"/>
              <a:ext cx="1235589" cy="466725"/>
            </a:xfrm>
            <a:prstGeom prst="rect">
              <a:avLst/>
            </a:prstGeom>
          </p:spPr>
        </p:pic>
      </p:grpSp>
    </p:spTree>
    <p:extLst>
      <p:ext uri="{BB962C8B-B14F-4D97-AF65-F5344CB8AC3E}">
        <p14:creationId xmlns:p14="http://schemas.microsoft.com/office/powerpoint/2010/main" val="404601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798"/>
          </a:xfrm>
          <a:prstGeom prst="rect">
            <a:avLst/>
          </a:prstGeom>
        </p:spPr>
      </p:pic>
      <p:sp>
        <p:nvSpPr>
          <p:cNvPr id="3" name="Text 0"/>
          <p:cNvSpPr/>
          <p:nvPr/>
        </p:nvSpPr>
        <p:spPr>
          <a:xfrm>
            <a:off x="3919836" y="385614"/>
            <a:ext cx="4733329" cy="796677"/>
          </a:xfrm>
          <a:prstGeom prst="rect">
            <a:avLst/>
          </a:prstGeom>
          <a:noFill/>
          <a:ln/>
        </p:spPr>
        <p:txBody>
          <a:bodyPr wrap="square" lIns="0" tIns="0" rIns="0" bIns="0" rtlCol="0" anchor="t"/>
          <a:lstStyle/>
          <a:p>
            <a:pPr>
              <a:lnSpc>
                <a:spcPts val="3125"/>
              </a:lnSpc>
            </a:pPr>
            <a:r>
              <a:rPr lang="en-US" sz="2500" b="1" dirty="0">
                <a:solidFill>
                  <a:srgbClr val="FFFFFF"/>
                </a:solidFill>
                <a:latin typeface="Outfit ExtraBold" pitchFamily="2" charset="0"/>
                <a:ea typeface="Montserrat Bold" pitchFamily="34" charset="-122"/>
                <a:cs typeface="Montserrat Bold" pitchFamily="34" charset="-120"/>
              </a:rPr>
              <a:t>Actionable Insights: From Data to Strategy</a:t>
            </a:r>
            <a:endParaRPr lang="en-US" sz="2500" b="1" dirty="0">
              <a:latin typeface="Outfit ExtraBold" pitchFamily="2" charset="0"/>
            </a:endParaRPr>
          </a:p>
        </p:txBody>
      </p:sp>
      <p:pic>
        <p:nvPicPr>
          <p:cNvPr id="4" name="Image 1" descr="preencoded.png"/>
          <p:cNvPicPr>
            <a:picLocks noChangeAspect="1"/>
          </p:cNvPicPr>
          <p:nvPr/>
        </p:nvPicPr>
        <p:blipFill>
          <a:blip r:embed="rId4"/>
          <a:stretch>
            <a:fillRect/>
          </a:stretch>
        </p:blipFill>
        <p:spPr>
          <a:xfrm>
            <a:off x="3870796" y="1395375"/>
            <a:ext cx="701204" cy="841400"/>
          </a:xfrm>
          <a:prstGeom prst="rect">
            <a:avLst/>
          </a:prstGeom>
          <a:noFill/>
        </p:spPr>
      </p:pic>
      <p:sp>
        <p:nvSpPr>
          <p:cNvPr id="5" name="Text 1"/>
          <p:cNvSpPr/>
          <p:nvPr/>
        </p:nvSpPr>
        <p:spPr>
          <a:xfrm>
            <a:off x="4831333" y="1532781"/>
            <a:ext cx="1593652" cy="199206"/>
          </a:xfrm>
          <a:prstGeom prst="rect">
            <a:avLst/>
          </a:prstGeom>
          <a:noFill/>
          <a:ln/>
        </p:spPr>
        <p:txBody>
          <a:bodyPr wrap="none" lIns="0" tIns="0" rIns="0" bIns="0" rtlCol="0" anchor="t"/>
          <a:lstStyle/>
          <a:p>
            <a:pPr>
              <a:lnSpc>
                <a:spcPts val="1563"/>
              </a:lnSpc>
            </a:pPr>
            <a:r>
              <a:rPr lang="en-US" b="1" dirty="0">
                <a:solidFill>
                  <a:srgbClr val="E2E6E9"/>
                </a:solidFill>
                <a:latin typeface="Outfit" pitchFamily="2" charset="0"/>
                <a:ea typeface="Montserrat Bold" pitchFamily="34" charset="-122"/>
                <a:cs typeface="Montserrat Bold" pitchFamily="34" charset="-120"/>
              </a:rPr>
              <a:t>Identify Issues</a:t>
            </a:r>
            <a:endParaRPr lang="en-US" b="1" dirty="0">
              <a:latin typeface="Outfit" pitchFamily="2" charset="0"/>
            </a:endParaRPr>
          </a:p>
        </p:txBody>
      </p:sp>
      <p:sp>
        <p:nvSpPr>
          <p:cNvPr id="6" name="Text 2"/>
          <p:cNvSpPr/>
          <p:nvPr/>
        </p:nvSpPr>
        <p:spPr>
          <a:xfrm>
            <a:off x="4831333" y="1816075"/>
            <a:ext cx="3821832" cy="210369"/>
          </a:xfrm>
          <a:prstGeom prst="rect">
            <a:avLst/>
          </a:prstGeom>
          <a:noFill/>
          <a:ln/>
        </p:spPr>
        <p:txBody>
          <a:bodyPr wrap="none" lIns="0" tIns="0" rIns="0" bIns="0" rtlCol="0" anchor="t"/>
          <a:lstStyle/>
          <a:p>
            <a:pPr>
              <a:lnSpc>
                <a:spcPts val="1656"/>
              </a:lnSpc>
            </a:pPr>
            <a:r>
              <a:rPr lang="en-US" dirty="0">
                <a:solidFill>
                  <a:srgbClr val="E2E6E9"/>
                </a:solidFill>
                <a:latin typeface="Outfit ExtraLight" pitchFamily="2" charset="0"/>
                <a:ea typeface="Source Sans Pro" pitchFamily="34" charset="-122"/>
                <a:cs typeface="Source Sans Pro" pitchFamily="34" charset="-120"/>
              </a:rPr>
              <a:t>Root causes of dissatisfaction.</a:t>
            </a:r>
            <a:endParaRPr lang="en-US" dirty="0">
              <a:latin typeface="Outfit ExtraLight" pitchFamily="2" charset="0"/>
            </a:endParaRPr>
          </a:p>
        </p:txBody>
      </p:sp>
      <p:pic>
        <p:nvPicPr>
          <p:cNvPr id="7" name="Image 2" descr="preencoded.png"/>
          <p:cNvPicPr>
            <a:picLocks noChangeAspect="1"/>
          </p:cNvPicPr>
          <p:nvPr/>
        </p:nvPicPr>
        <p:blipFill>
          <a:blip r:embed="rId5"/>
          <a:stretch>
            <a:fillRect/>
          </a:stretch>
        </p:blipFill>
        <p:spPr>
          <a:xfrm>
            <a:off x="3870796" y="2236774"/>
            <a:ext cx="701204" cy="841400"/>
          </a:xfrm>
          <a:prstGeom prst="rect">
            <a:avLst/>
          </a:prstGeom>
        </p:spPr>
      </p:pic>
      <p:sp>
        <p:nvSpPr>
          <p:cNvPr id="8" name="Text 3"/>
          <p:cNvSpPr/>
          <p:nvPr/>
        </p:nvSpPr>
        <p:spPr>
          <a:xfrm>
            <a:off x="4831333" y="2374181"/>
            <a:ext cx="1593652" cy="199206"/>
          </a:xfrm>
          <a:prstGeom prst="rect">
            <a:avLst/>
          </a:prstGeom>
          <a:noFill/>
          <a:ln/>
        </p:spPr>
        <p:txBody>
          <a:bodyPr wrap="none" lIns="0" tIns="0" rIns="0" bIns="0" rtlCol="0" anchor="t"/>
          <a:lstStyle/>
          <a:p>
            <a:pPr>
              <a:lnSpc>
                <a:spcPts val="1563"/>
              </a:lnSpc>
            </a:pPr>
            <a:r>
              <a:rPr lang="en-US" b="1" dirty="0">
                <a:solidFill>
                  <a:srgbClr val="E2E6E9"/>
                </a:solidFill>
                <a:latin typeface="Outfit" pitchFamily="2" charset="0"/>
                <a:ea typeface="Montserrat Bold" pitchFamily="34" charset="-122"/>
                <a:cs typeface="Montserrat Bold" pitchFamily="34" charset="-120"/>
              </a:rPr>
              <a:t>Retention Plans</a:t>
            </a:r>
            <a:endParaRPr lang="en-US" b="1" dirty="0">
              <a:latin typeface="Outfit" pitchFamily="2" charset="0"/>
            </a:endParaRPr>
          </a:p>
        </p:txBody>
      </p:sp>
      <p:sp>
        <p:nvSpPr>
          <p:cNvPr id="9" name="Text 4"/>
          <p:cNvSpPr/>
          <p:nvPr/>
        </p:nvSpPr>
        <p:spPr>
          <a:xfrm>
            <a:off x="4831333" y="2657475"/>
            <a:ext cx="3821832" cy="210369"/>
          </a:xfrm>
          <a:prstGeom prst="rect">
            <a:avLst/>
          </a:prstGeom>
          <a:noFill/>
          <a:ln/>
        </p:spPr>
        <p:txBody>
          <a:bodyPr wrap="none" lIns="0" tIns="0" rIns="0" bIns="0" rtlCol="0" anchor="t"/>
          <a:lstStyle/>
          <a:p>
            <a:pPr>
              <a:lnSpc>
                <a:spcPts val="1656"/>
              </a:lnSpc>
            </a:pPr>
            <a:r>
              <a:rPr lang="en-US" dirty="0">
                <a:solidFill>
                  <a:srgbClr val="E2E6E9"/>
                </a:solidFill>
                <a:latin typeface="Outfit ExtraLight" pitchFamily="2" charset="0"/>
                <a:ea typeface="Source Sans Pro" pitchFamily="34" charset="-122"/>
                <a:cs typeface="Source Sans Pro" pitchFamily="34" charset="-120"/>
              </a:rPr>
              <a:t>Targeted strategies.</a:t>
            </a:r>
            <a:endParaRPr lang="en-US" dirty="0">
              <a:latin typeface="Outfit ExtraLight" pitchFamily="2" charset="0"/>
            </a:endParaRPr>
          </a:p>
        </p:txBody>
      </p:sp>
      <p:pic>
        <p:nvPicPr>
          <p:cNvPr id="10" name="Image 3" descr="preencoded.png"/>
          <p:cNvPicPr>
            <a:picLocks noChangeAspect="1"/>
          </p:cNvPicPr>
          <p:nvPr/>
        </p:nvPicPr>
        <p:blipFill>
          <a:blip r:embed="rId6"/>
          <a:stretch>
            <a:fillRect/>
          </a:stretch>
        </p:blipFill>
        <p:spPr>
          <a:xfrm>
            <a:off x="3870796" y="3078174"/>
            <a:ext cx="701204" cy="841400"/>
          </a:xfrm>
          <a:prstGeom prst="rect">
            <a:avLst/>
          </a:prstGeom>
        </p:spPr>
      </p:pic>
      <p:sp>
        <p:nvSpPr>
          <p:cNvPr id="11" name="Text 5"/>
          <p:cNvSpPr/>
          <p:nvPr/>
        </p:nvSpPr>
        <p:spPr>
          <a:xfrm>
            <a:off x="4831333" y="3215581"/>
            <a:ext cx="1593652" cy="199206"/>
          </a:xfrm>
          <a:prstGeom prst="rect">
            <a:avLst/>
          </a:prstGeom>
          <a:noFill/>
          <a:ln/>
        </p:spPr>
        <p:txBody>
          <a:bodyPr wrap="none" lIns="0" tIns="0" rIns="0" bIns="0" rtlCol="0" anchor="t"/>
          <a:lstStyle/>
          <a:p>
            <a:pPr>
              <a:lnSpc>
                <a:spcPts val="1563"/>
              </a:lnSpc>
            </a:pPr>
            <a:r>
              <a:rPr lang="en-US" b="1" dirty="0">
                <a:solidFill>
                  <a:srgbClr val="E2E6E9"/>
                </a:solidFill>
                <a:latin typeface="Outfit" pitchFamily="2" charset="0"/>
                <a:ea typeface="Montserrat Bold" pitchFamily="34" charset="-122"/>
                <a:cs typeface="Montserrat Bold" pitchFamily="34" charset="-120"/>
              </a:rPr>
              <a:t>Optimize Pay</a:t>
            </a:r>
            <a:endParaRPr lang="en-US" b="1" dirty="0">
              <a:latin typeface="Outfit" pitchFamily="2" charset="0"/>
            </a:endParaRPr>
          </a:p>
        </p:txBody>
      </p:sp>
      <p:sp>
        <p:nvSpPr>
          <p:cNvPr id="12" name="Text 6"/>
          <p:cNvSpPr/>
          <p:nvPr/>
        </p:nvSpPr>
        <p:spPr>
          <a:xfrm>
            <a:off x="4831333" y="3498875"/>
            <a:ext cx="3821832" cy="210369"/>
          </a:xfrm>
          <a:prstGeom prst="rect">
            <a:avLst/>
          </a:prstGeom>
          <a:noFill/>
          <a:ln/>
        </p:spPr>
        <p:txBody>
          <a:bodyPr wrap="none" lIns="0" tIns="0" rIns="0" bIns="0" rtlCol="0" anchor="t"/>
          <a:lstStyle/>
          <a:p>
            <a:pPr>
              <a:lnSpc>
                <a:spcPts val="1656"/>
              </a:lnSpc>
            </a:pPr>
            <a:r>
              <a:rPr lang="en-US" dirty="0">
                <a:solidFill>
                  <a:srgbClr val="E2E6E9"/>
                </a:solidFill>
                <a:latin typeface="Outfit ExtraLight" pitchFamily="2" charset="0"/>
                <a:ea typeface="Source Sans Pro" pitchFamily="34" charset="-122"/>
                <a:cs typeface="Source Sans Pro" pitchFamily="34" charset="-120"/>
              </a:rPr>
              <a:t>Compensation and benefits.</a:t>
            </a:r>
            <a:endParaRPr lang="en-US" dirty="0">
              <a:latin typeface="Outfit ExtraLight" pitchFamily="2" charset="0"/>
            </a:endParaRPr>
          </a:p>
        </p:txBody>
      </p:sp>
      <p:pic>
        <p:nvPicPr>
          <p:cNvPr id="13" name="Image 4" descr="preencoded.png"/>
          <p:cNvPicPr>
            <a:picLocks noChangeAspect="1"/>
          </p:cNvPicPr>
          <p:nvPr/>
        </p:nvPicPr>
        <p:blipFill>
          <a:blip r:embed="rId7"/>
          <a:stretch>
            <a:fillRect/>
          </a:stretch>
        </p:blipFill>
        <p:spPr>
          <a:xfrm>
            <a:off x="3870796" y="3919574"/>
            <a:ext cx="701204" cy="841400"/>
          </a:xfrm>
          <a:prstGeom prst="rect">
            <a:avLst/>
          </a:prstGeom>
        </p:spPr>
      </p:pic>
      <p:sp>
        <p:nvSpPr>
          <p:cNvPr id="14" name="Text 7"/>
          <p:cNvSpPr/>
          <p:nvPr/>
        </p:nvSpPr>
        <p:spPr>
          <a:xfrm>
            <a:off x="4831333" y="4056980"/>
            <a:ext cx="1593652" cy="199206"/>
          </a:xfrm>
          <a:prstGeom prst="rect">
            <a:avLst/>
          </a:prstGeom>
          <a:noFill/>
          <a:ln/>
        </p:spPr>
        <p:txBody>
          <a:bodyPr wrap="none" lIns="0" tIns="0" rIns="0" bIns="0" rtlCol="0" anchor="t"/>
          <a:lstStyle/>
          <a:p>
            <a:pPr>
              <a:lnSpc>
                <a:spcPts val="1563"/>
              </a:lnSpc>
            </a:pPr>
            <a:r>
              <a:rPr lang="en-US" b="1" dirty="0">
                <a:solidFill>
                  <a:srgbClr val="E2E6E9"/>
                </a:solidFill>
                <a:latin typeface="Outfit" pitchFamily="2" charset="0"/>
                <a:ea typeface="Montserrat Bold" pitchFamily="34" charset="-122"/>
                <a:cs typeface="Montserrat Bold" pitchFamily="34" charset="-120"/>
              </a:rPr>
              <a:t>Diversity Drive</a:t>
            </a:r>
            <a:endParaRPr lang="en-US" b="1" dirty="0">
              <a:latin typeface="Outfit" pitchFamily="2" charset="0"/>
            </a:endParaRPr>
          </a:p>
        </p:txBody>
      </p:sp>
      <p:sp>
        <p:nvSpPr>
          <p:cNvPr id="15" name="Text 8"/>
          <p:cNvSpPr/>
          <p:nvPr/>
        </p:nvSpPr>
        <p:spPr>
          <a:xfrm>
            <a:off x="4831333" y="4340274"/>
            <a:ext cx="3821832" cy="210369"/>
          </a:xfrm>
          <a:prstGeom prst="rect">
            <a:avLst/>
          </a:prstGeom>
          <a:noFill/>
          <a:ln/>
        </p:spPr>
        <p:txBody>
          <a:bodyPr wrap="none" lIns="0" tIns="0" rIns="0" bIns="0" rtlCol="0" anchor="t"/>
          <a:lstStyle/>
          <a:p>
            <a:pPr>
              <a:lnSpc>
                <a:spcPts val="1656"/>
              </a:lnSpc>
            </a:pPr>
            <a:r>
              <a:rPr lang="en-US" dirty="0">
                <a:solidFill>
                  <a:srgbClr val="E2E6E9"/>
                </a:solidFill>
                <a:latin typeface="Outfit ExtraLight" pitchFamily="2" charset="0"/>
                <a:ea typeface="Source Sans Pro" pitchFamily="34" charset="-122"/>
                <a:cs typeface="Source Sans Pro" pitchFamily="34" charset="-120"/>
              </a:rPr>
              <a:t>Inclusion initiatives.</a:t>
            </a:r>
            <a:endParaRPr lang="en-US" dirty="0">
              <a:latin typeface="Outfit ExtraLight"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958E-1740-F56A-1F9B-09F7F2B6A84B}"/>
              </a:ext>
            </a:extLst>
          </p:cNvPr>
          <p:cNvSpPr>
            <a:spLocks noGrp="1"/>
          </p:cNvSpPr>
          <p:nvPr>
            <p:ph type="title"/>
          </p:nvPr>
        </p:nvSpPr>
        <p:spPr>
          <a:xfrm>
            <a:off x="311700" y="567575"/>
            <a:ext cx="8520600" cy="677078"/>
          </a:xfrm>
        </p:spPr>
        <p:txBody>
          <a:bodyPr/>
          <a:lstStyle/>
          <a:p>
            <a:pPr algn="ctr"/>
            <a:r>
              <a:rPr lang="en-US" sz="3200" dirty="0"/>
              <a:t>Exploring the Power of Analytics</a:t>
            </a:r>
          </a:p>
        </p:txBody>
      </p:sp>
      <p:sp>
        <p:nvSpPr>
          <p:cNvPr id="5" name="Slide Number Placeholder 4">
            <a:extLst>
              <a:ext uri="{FF2B5EF4-FFF2-40B4-BE49-F238E27FC236}">
                <a16:creationId xmlns:a16="http://schemas.microsoft.com/office/drawing/2014/main" id="{053A4D0D-FC2B-F018-5B16-27D9726CBD9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9" name="Google Shape;124;p18">
            <a:extLst>
              <a:ext uri="{FF2B5EF4-FFF2-40B4-BE49-F238E27FC236}">
                <a16:creationId xmlns:a16="http://schemas.microsoft.com/office/drawing/2014/main" id="{B79E1ECF-3EF3-B860-541A-992CB75DEDBC}"/>
              </a:ext>
            </a:extLst>
          </p:cNvPr>
          <p:cNvSpPr/>
          <p:nvPr/>
        </p:nvSpPr>
        <p:spPr>
          <a:xfrm>
            <a:off x="484528" y="3129800"/>
            <a:ext cx="3977640" cy="1170432"/>
          </a:xfrm>
          <a:prstGeom prst="roundRect">
            <a:avLst>
              <a:gd name="adj" fmla="val 20303"/>
            </a:avLst>
          </a:prstGeom>
          <a:gradFill>
            <a:gsLst>
              <a:gs pos="100000">
                <a:srgbClr val="139BE6"/>
              </a:gs>
              <a:gs pos="0">
                <a:srgbClr val="67C31F"/>
              </a:gs>
            </a:gsLst>
            <a:lin ang="2700000" scaled="0"/>
          </a:gradFill>
          <a:ln>
            <a:noFill/>
          </a:ln>
          <a:effectLst/>
        </p:spPr>
        <p:txBody>
          <a:bodyPr spcFirstLastPara="1" wrap="square" lIns="68575" tIns="34275" rIns="68575" bIns="34275" anchor="ctr" anchorCtr="0">
            <a:noAutofit/>
          </a:bodyPr>
          <a:lstStyle/>
          <a:p>
            <a:pPr algn="ctr">
              <a:buClr>
                <a:schemeClr val="lt1"/>
              </a:buClr>
              <a:buSzPts val="1400"/>
            </a:pPr>
            <a:endParaRPr lang="en-US">
              <a:solidFill>
                <a:srgbClr val="FFFFFF"/>
              </a:solidFill>
              <a:latin typeface="Outfit Light" pitchFamily="2" charset="0"/>
              <a:ea typeface="Open Sans Light"/>
              <a:cs typeface="Open Sans Light"/>
              <a:sym typeface="Open Sans Light"/>
            </a:endParaRPr>
          </a:p>
        </p:txBody>
      </p:sp>
      <p:sp>
        <p:nvSpPr>
          <p:cNvPr id="10" name="Google Shape;125;p18">
            <a:extLst>
              <a:ext uri="{FF2B5EF4-FFF2-40B4-BE49-F238E27FC236}">
                <a16:creationId xmlns:a16="http://schemas.microsoft.com/office/drawing/2014/main" id="{293E5803-FC73-3E34-0834-5592ED03ECAE}"/>
              </a:ext>
            </a:extLst>
          </p:cNvPr>
          <p:cNvSpPr txBox="1"/>
          <p:nvPr/>
        </p:nvSpPr>
        <p:spPr>
          <a:xfrm>
            <a:off x="1529297" y="3278019"/>
            <a:ext cx="2644444" cy="873995"/>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US" sz="1800" dirty="0">
                <a:solidFill>
                  <a:schemeClr val="bg1"/>
                </a:solidFill>
                <a:effectLst/>
                <a:latin typeface="Outfit ExtraLight" pitchFamily="2" charset="0"/>
              </a:rPr>
              <a:t>Saving You Time </a:t>
            </a:r>
          </a:p>
        </p:txBody>
      </p:sp>
      <p:sp>
        <p:nvSpPr>
          <p:cNvPr id="14" name="Google Shape;124;p18">
            <a:extLst>
              <a:ext uri="{FF2B5EF4-FFF2-40B4-BE49-F238E27FC236}">
                <a16:creationId xmlns:a16="http://schemas.microsoft.com/office/drawing/2014/main" id="{A5D0BCB5-FA1F-0339-C160-8DC8708B15F7}"/>
              </a:ext>
            </a:extLst>
          </p:cNvPr>
          <p:cNvSpPr>
            <a:spLocks/>
          </p:cNvSpPr>
          <p:nvPr/>
        </p:nvSpPr>
        <p:spPr>
          <a:xfrm>
            <a:off x="4663544" y="3129800"/>
            <a:ext cx="3995928" cy="1170432"/>
          </a:xfrm>
          <a:prstGeom prst="roundRect">
            <a:avLst>
              <a:gd name="adj" fmla="val 22562"/>
            </a:avLst>
          </a:prstGeom>
          <a:gradFill>
            <a:gsLst>
              <a:gs pos="100000">
                <a:srgbClr val="139BE6"/>
              </a:gs>
              <a:gs pos="0">
                <a:srgbClr val="67C31F"/>
              </a:gs>
            </a:gsLst>
            <a:lin ang="2700000" scaled="0"/>
          </a:gradFill>
          <a:ln>
            <a:noFill/>
          </a:ln>
          <a:effectLst/>
        </p:spPr>
        <p:txBody>
          <a:bodyPr spcFirstLastPara="1" wrap="square" lIns="68575" tIns="34275" rIns="68575" bIns="34275" anchor="ctr" anchorCtr="0">
            <a:noAutofit/>
          </a:bodyPr>
          <a:lstStyle/>
          <a:p>
            <a:pPr algn="ctr">
              <a:buClr>
                <a:schemeClr val="lt1"/>
              </a:buClr>
              <a:buSzPts val="1400"/>
            </a:pPr>
            <a:endParaRPr lang="en-US">
              <a:solidFill>
                <a:srgbClr val="FFFFFF"/>
              </a:solidFill>
              <a:latin typeface="Outfit Light" pitchFamily="2" charset="0"/>
              <a:ea typeface="Open Sans Light"/>
              <a:cs typeface="Open Sans Light"/>
              <a:sym typeface="Open Sans Light"/>
            </a:endParaRPr>
          </a:p>
        </p:txBody>
      </p:sp>
      <p:sp>
        <p:nvSpPr>
          <p:cNvPr id="15" name="Google Shape;125;p18">
            <a:extLst>
              <a:ext uri="{FF2B5EF4-FFF2-40B4-BE49-F238E27FC236}">
                <a16:creationId xmlns:a16="http://schemas.microsoft.com/office/drawing/2014/main" id="{5F210B50-D301-B0F6-778B-C9F501712F20}"/>
              </a:ext>
            </a:extLst>
          </p:cNvPr>
          <p:cNvSpPr txBox="1"/>
          <p:nvPr/>
        </p:nvSpPr>
        <p:spPr>
          <a:xfrm>
            <a:off x="5509217" y="3299729"/>
            <a:ext cx="3075983" cy="830574"/>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US" sz="1800" dirty="0">
                <a:solidFill>
                  <a:schemeClr val="bg1"/>
                </a:solidFill>
                <a:effectLst/>
                <a:latin typeface="Outfit ExtraLight" pitchFamily="2" charset="0"/>
              </a:rPr>
              <a:t>Supporting the Planning Needs of Your Business</a:t>
            </a:r>
          </a:p>
        </p:txBody>
      </p:sp>
      <p:pic>
        <p:nvPicPr>
          <p:cNvPr id="16" name="Picture 15" descr="A blue and green circle in a black background&#10;&#10;AI-generated content may be incorrect.">
            <a:extLst>
              <a:ext uri="{FF2B5EF4-FFF2-40B4-BE49-F238E27FC236}">
                <a16:creationId xmlns:a16="http://schemas.microsoft.com/office/drawing/2014/main" id="{63DA2BB1-84D2-2814-CA02-F0E0DC686564}"/>
              </a:ext>
            </a:extLst>
          </p:cNvPr>
          <p:cNvPicPr>
            <a:picLocks noChangeAspect="1"/>
          </p:cNvPicPr>
          <p:nvPr/>
        </p:nvPicPr>
        <p:blipFill>
          <a:blip r:embed="rId3" cstate="hqprint">
            <a:lum bright="70000" contrast="-70000"/>
            <a:alphaModFix/>
            <a:extLst>
              <a:ext uri="{28A0092B-C50C-407E-A947-70E740481C1C}">
                <a14:useLocalDpi xmlns:a14="http://schemas.microsoft.com/office/drawing/2010/main"/>
              </a:ext>
            </a:extLst>
          </a:blip>
          <a:stretch>
            <a:fillRect/>
          </a:stretch>
        </p:blipFill>
        <p:spPr>
          <a:xfrm>
            <a:off x="4777977" y="3349864"/>
            <a:ext cx="728960" cy="728960"/>
          </a:xfrm>
          <a:prstGeom prst="rect">
            <a:avLst/>
          </a:prstGeom>
        </p:spPr>
      </p:pic>
      <p:grpSp>
        <p:nvGrpSpPr>
          <p:cNvPr id="3" name="Group 2">
            <a:extLst>
              <a:ext uri="{FF2B5EF4-FFF2-40B4-BE49-F238E27FC236}">
                <a16:creationId xmlns:a16="http://schemas.microsoft.com/office/drawing/2014/main" id="{3F1785DD-7C44-A989-57F7-A40640E90061}"/>
              </a:ext>
            </a:extLst>
          </p:cNvPr>
          <p:cNvGrpSpPr/>
          <p:nvPr/>
        </p:nvGrpSpPr>
        <p:grpSpPr>
          <a:xfrm>
            <a:off x="2375881" y="1789439"/>
            <a:ext cx="4172573" cy="1170432"/>
            <a:chOff x="2665580" y="1865566"/>
            <a:chExt cx="4172573" cy="1170432"/>
          </a:xfrm>
        </p:grpSpPr>
        <p:sp>
          <p:nvSpPr>
            <p:cNvPr id="11" name="Google Shape;114;p18">
              <a:extLst>
                <a:ext uri="{FF2B5EF4-FFF2-40B4-BE49-F238E27FC236}">
                  <a16:creationId xmlns:a16="http://schemas.microsoft.com/office/drawing/2014/main" id="{E237FFC9-EBE2-E9E9-D228-7F0389C604A0}"/>
                </a:ext>
              </a:extLst>
            </p:cNvPr>
            <p:cNvSpPr/>
            <p:nvPr/>
          </p:nvSpPr>
          <p:spPr>
            <a:xfrm>
              <a:off x="2665580" y="1865566"/>
              <a:ext cx="3995928" cy="1170432"/>
            </a:xfrm>
            <a:prstGeom prst="roundRect">
              <a:avLst>
                <a:gd name="adj" fmla="val 20480"/>
              </a:avLst>
            </a:prstGeom>
            <a:gradFill>
              <a:gsLst>
                <a:gs pos="100000">
                  <a:srgbClr val="139BE6"/>
                </a:gs>
                <a:gs pos="0">
                  <a:srgbClr val="67C31F"/>
                </a:gs>
              </a:gsLst>
              <a:lin ang="2700000" scaled="0"/>
            </a:gradFill>
            <a:ln>
              <a:noFill/>
            </a:ln>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Open Sans Light"/>
                <a:buNone/>
              </a:pPr>
              <a:endParaRPr sz="1200" u="none" strike="noStrike" cap="none">
                <a:solidFill>
                  <a:srgbClr val="FFFFFF"/>
                </a:solidFill>
                <a:latin typeface="Outfit Light" pitchFamily="2" charset="0"/>
                <a:ea typeface="Open Sans Light"/>
                <a:cs typeface="Open Sans Light"/>
                <a:sym typeface="Open Sans Light"/>
              </a:endParaRPr>
            </a:p>
          </p:txBody>
        </p:sp>
        <p:sp>
          <p:nvSpPr>
            <p:cNvPr id="12" name="TextBox 11">
              <a:extLst>
                <a:ext uri="{FF2B5EF4-FFF2-40B4-BE49-F238E27FC236}">
                  <a16:creationId xmlns:a16="http://schemas.microsoft.com/office/drawing/2014/main" id="{4C3EA676-F1BB-5CA3-734F-FDCD2F51923D}"/>
                </a:ext>
              </a:extLst>
            </p:cNvPr>
            <p:cNvSpPr txBox="1"/>
            <p:nvPr/>
          </p:nvSpPr>
          <p:spPr>
            <a:xfrm>
              <a:off x="3944741" y="2278619"/>
              <a:ext cx="2893412" cy="369332"/>
            </a:xfrm>
            <a:prstGeom prst="rect">
              <a:avLst/>
            </a:prstGeom>
            <a:noFill/>
          </p:spPr>
          <p:txBody>
            <a:bodyPr wrap="square" rtlCol="0" anchor="ctr">
              <a:spAutoFit/>
            </a:bodyPr>
            <a:lstStyle/>
            <a:p>
              <a:r>
                <a:rPr lang="en-US" sz="1800" dirty="0">
                  <a:solidFill>
                    <a:schemeClr val="bg1"/>
                  </a:solidFill>
                  <a:latin typeface="Outfit ExtraLight" pitchFamily="2" charset="0"/>
                </a:rPr>
                <a:t>Saving You Money </a:t>
              </a:r>
            </a:p>
          </p:txBody>
        </p:sp>
        <p:pic>
          <p:nvPicPr>
            <p:cNvPr id="18" name="Picture 17" descr="A hand holding a coin&#10;&#10;AI-generated content may be incorrect.">
              <a:extLst>
                <a:ext uri="{FF2B5EF4-FFF2-40B4-BE49-F238E27FC236}">
                  <a16:creationId xmlns:a16="http://schemas.microsoft.com/office/drawing/2014/main" id="{6C43C9DD-D3D4-A8EF-9537-41DBFB67524E}"/>
                </a:ext>
              </a:extLst>
            </p:cNvPr>
            <p:cNvPicPr>
              <a:picLocks noChangeAspect="1"/>
            </p:cNvPicPr>
            <p:nvPr/>
          </p:nvPicPr>
          <p:blipFill>
            <a:blip r:embed="rId4" cstate="hqprint">
              <a:biLevel thresh="25000"/>
              <a:extLst>
                <a:ext uri="{28A0092B-C50C-407E-A947-70E740481C1C}">
                  <a14:useLocalDpi xmlns:a14="http://schemas.microsoft.com/office/drawing/2010/main"/>
                </a:ext>
              </a:extLst>
            </a:blip>
            <a:stretch>
              <a:fillRect/>
            </a:stretch>
          </p:blipFill>
          <p:spPr>
            <a:xfrm>
              <a:off x="3110072" y="2057856"/>
              <a:ext cx="810858" cy="810858"/>
            </a:xfrm>
            <a:prstGeom prst="rect">
              <a:avLst/>
            </a:prstGeom>
          </p:spPr>
        </p:pic>
      </p:grpSp>
      <p:pic>
        <p:nvPicPr>
          <p:cNvPr id="7" name="Graphic 6" descr="Clock outline">
            <a:extLst>
              <a:ext uri="{FF2B5EF4-FFF2-40B4-BE49-F238E27FC236}">
                <a16:creationId xmlns:a16="http://schemas.microsoft.com/office/drawing/2014/main" id="{4C3CBAF9-6E5D-9D5A-5FA3-E77B2BE4E3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234" y="3349864"/>
            <a:ext cx="692955" cy="692955"/>
          </a:xfrm>
          <a:prstGeom prst="rect">
            <a:avLst/>
          </a:prstGeom>
        </p:spPr>
      </p:pic>
    </p:spTree>
    <p:extLst>
      <p:ext uri="{BB962C8B-B14F-4D97-AF65-F5344CB8AC3E}">
        <p14:creationId xmlns:p14="http://schemas.microsoft.com/office/powerpoint/2010/main" val="105095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D3F6C-376F-8D08-9241-71C12B7152A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9DCCAA2-F0F0-B150-C59D-C72E336CB6DA}"/>
              </a:ext>
            </a:extLst>
          </p:cNvPr>
          <p:cNvSpPr txBox="1"/>
          <p:nvPr/>
        </p:nvSpPr>
        <p:spPr>
          <a:xfrm>
            <a:off x="3657600" y="0"/>
            <a:ext cx="5486400" cy="5143500"/>
          </a:xfrm>
          <a:prstGeom prst="rect">
            <a:avLst/>
          </a:prstGeom>
          <a:solidFill>
            <a:schemeClr val="tx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528F9784-10CE-D83D-E217-94BBF780B196}"/>
              </a:ext>
            </a:extLst>
          </p:cNvPr>
          <p:cNvSpPr>
            <a:spLocks noGrp="1"/>
          </p:cNvSpPr>
          <p:nvPr>
            <p:ph type="title"/>
          </p:nvPr>
        </p:nvSpPr>
        <p:spPr>
          <a:xfrm>
            <a:off x="537041" y="1494547"/>
            <a:ext cx="3242534" cy="2154406"/>
          </a:xfrm>
        </p:spPr>
        <p:txBody>
          <a:bodyPr/>
          <a:lstStyle/>
          <a:p>
            <a:r>
              <a:rPr lang="en-US" sz="3200" dirty="0">
                <a:gradFill>
                  <a:gsLst>
                    <a:gs pos="100000">
                      <a:srgbClr val="139BE6"/>
                    </a:gs>
                    <a:gs pos="0">
                      <a:srgbClr val="67C31F"/>
                    </a:gs>
                  </a:gsLst>
                  <a:lin ang="2700000" scaled="0"/>
                </a:gradFill>
              </a:rPr>
              <a:t>Reporting Needs You Didn’t Know You Needed</a:t>
            </a:r>
          </a:p>
        </p:txBody>
      </p:sp>
      <p:sp>
        <p:nvSpPr>
          <p:cNvPr id="5" name="Slide Number Placeholder 4">
            <a:extLst>
              <a:ext uri="{FF2B5EF4-FFF2-40B4-BE49-F238E27FC236}">
                <a16:creationId xmlns:a16="http://schemas.microsoft.com/office/drawing/2014/main" id="{E8549462-505E-A85E-3DFC-98F12B54EF8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dirty="0"/>
          </a:p>
        </p:txBody>
      </p:sp>
      <p:sp>
        <p:nvSpPr>
          <p:cNvPr id="3" name="Content Placeholder 8">
            <a:extLst>
              <a:ext uri="{FF2B5EF4-FFF2-40B4-BE49-F238E27FC236}">
                <a16:creationId xmlns:a16="http://schemas.microsoft.com/office/drawing/2014/main" id="{3FDD213B-18CC-FB2D-9BA1-1EABB03B60ED}"/>
              </a:ext>
            </a:extLst>
          </p:cNvPr>
          <p:cNvSpPr txBox="1">
            <a:spLocks/>
          </p:cNvSpPr>
          <p:nvPr/>
        </p:nvSpPr>
        <p:spPr>
          <a:xfrm>
            <a:off x="4217921" y="1359880"/>
            <a:ext cx="5364425" cy="2423739"/>
          </a:xfrm>
        </p:spPr>
        <p:txBody>
          <a:bodyPr>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Tx/>
              <a:buNone/>
              <a:defRPr sz="1400" b="0" i="0" u="none" strike="noStrike" cap="none">
                <a:solidFill>
                  <a:srgbClr val="000000"/>
                </a:solidFill>
                <a:latin typeface="Outfit ExtraLight" pitchFamily="2" charset="0"/>
                <a:ea typeface="Outfit ExtraLigh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00050" indent="-285750">
              <a:lnSpc>
                <a:spcPct val="150000"/>
              </a:lnSpc>
              <a:spcBef>
                <a:spcPts val="1200"/>
              </a:spcBef>
              <a:buClr>
                <a:schemeClr val="bg1"/>
              </a:buClr>
              <a:buFont typeface="Arial" panose="020B0604020202020204" pitchFamily="34" charset="0"/>
              <a:buChar char="•"/>
            </a:pPr>
            <a:r>
              <a:rPr lang="en-US" dirty="0">
                <a:solidFill>
                  <a:schemeClr val="bg1"/>
                </a:solidFill>
              </a:rPr>
              <a:t>KPIs</a:t>
            </a:r>
          </a:p>
          <a:p>
            <a:pPr marL="400050" indent="-285750">
              <a:lnSpc>
                <a:spcPct val="150000"/>
              </a:lnSpc>
              <a:spcBef>
                <a:spcPts val="1200"/>
              </a:spcBef>
              <a:buClr>
                <a:schemeClr val="bg1"/>
              </a:buClr>
              <a:buFont typeface="Arial" panose="020B0604020202020204" pitchFamily="34" charset="0"/>
              <a:buChar char="•"/>
            </a:pPr>
            <a:r>
              <a:rPr lang="en-US" dirty="0">
                <a:solidFill>
                  <a:schemeClr val="bg1"/>
                </a:solidFill>
              </a:rPr>
              <a:t>Organizational Charts</a:t>
            </a:r>
          </a:p>
          <a:p>
            <a:pPr marL="400050" indent="-285750">
              <a:lnSpc>
                <a:spcPct val="150000"/>
              </a:lnSpc>
              <a:spcBef>
                <a:spcPts val="1200"/>
              </a:spcBef>
              <a:buClr>
                <a:schemeClr val="bg1"/>
              </a:buClr>
              <a:buFont typeface="Arial" panose="020B0604020202020204" pitchFamily="34" charset="0"/>
              <a:buChar char="•"/>
            </a:pPr>
            <a:r>
              <a:rPr lang="en-US" dirty="0">
                <a:solidFill>
                  <a:schemeClr val="bg1"/>
                </a:solidFill>
              </a:rPr>
              <a:t>EEO / Demographic </a:t>
            </a:r>
          </a:p>
          <a:p>
            <a:pPr marL="400050" indent="-285750">
              <a:lnSpc>
                <a:spcPct val="150000"/>
              </a:lnSpc>
              <a:spcBef>
                <a:spcPts val="1200"/>
              </a:spcBef>
              <a:buClr>
                <a:schemeClr val="bg1"/>
              </a:buClr>
              <a:buFont typeface="Arial" panose="020B0604020202020204" pitchFamily="34" charset="0"/>
              <a:buChar char="•"/>
            </a:pPr>
            <a:r>
              <a:rPr lang="en-US" dirty="0">
                <a:solidFill>
                  <a:schemeClr val="bg1"/>
                </a:solidFill>
              </a:rPr>
              <a:t>Headcount / Turnover</a:t>
            </a:r>
          </a:p>
          <a:p>
            <a:pPr marL="400050" indent="-285750">
              <a:lnSpc>
                <a:spcPct val="150000"/>
              </a:lnSpc>
              <a:spcBef>
                <a:spcPts val="1200"/>
              </a:spcBef>
              <a:buClr>
                <a:schemeClr val="bg1"/>
              </a:buClr>
              <a:buFont typeface="Arial" panose="020B0604020202020204" pitchFamily="34" charset="0"/>
              <a:buChar char="•"/>
            </a:pPr>
            <a:r>
              <a:rPr lang="en-US" dirty="0">
                <a:solidFill>
                  <a:schemeClr val="bg1"/>
                </a:solidFill>
              </a:rPr>
              <a:t>Predictive Reports</a:t>
            </a:r>
          </a:p>
          <a:p>
            <a:pPr marL="400050" indent="-285750">
              <a:lnSpc>
                <a:spcPct val="150000"/>
              </a:lnSpc>
              <a:spcBef>
                <a:spcPts val="1200"/>
              </a:spcBef>
              <a:buClr>
                <a:schemeClr val="bg1"/>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410103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4A7C-6801-0BCF-01E0-01D6C954B14D}"/>
              </a:ext>
            </a:extLst>
          </p:cNvPr>
          <p:cNvSpPr>
            <a:spLocks noGrp="1"/>
          </p:cNvSpPr>
          <p:nvPr>
            <p:ph type="title"/>
          </p:nvPr>
        </p:nvSpPr>
        <p:spPr>
          <a:xfrm>
            <a:off x="457200" y="2140878"/>
            <a:ext cx="4114800" cy="861744"/>
          </a:xfrm>
        </p:spPr>
        <p:txBody>
          <a:bodyPr/>
          <a:lstStyle/>
          <a:p>
            <a:pPr algn="ctr"/>
            <a:r>
              <a:rPr lang="en-US" sz="4400" dirty="0">
                <a:gradFill>
                  <a:gsLst>
                    <a:gs pos="100000">
                      <a:srgbClr val="139BE6"/>
                    </a:gs>
                    <a:gs pos="0">
                      <a:srgbClr val="67C31F"/>
                    </a:gs>
                  </a:gsLst>
                  <a:lin ang="2700000" scaled="0"/>
                </a:gradFill>
                <a:latin typeface="Outfit Black" pitchFamily="2" charset="0"/>
              </a:rPr>
              <a:t>Let’s Explore</a:t>
            </a:r>
          </a:p>
        </p:txBody>
      </p:sp>
      <p:sp>
        <p:nvSpPr>
          <p:cNvPr id="3" name="Slide Number Placeholder 2">
            <a:extLst>
              <a:ext uri="{FF2B5EF4-FFF2-40B4-BE49-F238E27FC236}">
                <a16:creationId xmlns:a16="http://schemas.microsoft.com/office/drawing/2014/main" id="{8B70B471-1B5C-A555-D593-2A4CAC166F4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pic>
        <p:nvPicPr>
          <p:cNvPr id="5" name="Picture 4">
            <a:extLst>
              <a:ext uri="{FF2B5EF4-FFF2-40B4-BE49-F238E27FC236}">
                <a16:creationId xmlns:a16="http://schemas.microsoft.com/office/drawing/2014/main" id="{6191342B-1548-0EB7-248E-8D14D020D71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5029200" y="0"/>
            <a:ext cx="4114800" cy="5143500"/>
          </a:xfrm>
          <a:prstGeom prst="rect">
            <a:avLst/>
          </a:prstGeom>
        </p:spPr>
      </p:pic>
    </p:spTree>
    <p:extLst>
      <p:ext uri="{BB962C8B-B14F-4D97-AF65-F5344CB8AC3E}">
        <p14:creationId xmlns:p14="http://schemas.microsoft.com/office/powerpoint/2010/main" val="4032767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4">
          <a:extLst>
            <a:ext uri="{FF2B5EF4-FFF2-40B4-BE49-F238E27FC236}">
              <a16:creationId xmlns:a16="http://schemas.microsoft.com/office/drawing/2014/main" id="{D291E618-B7D2-2A47-1867-BBF740FE68F7}"/>
            </a:ext>
          </a:extLst>
        </p:cNvPr>
        <p:cNvGrpSpPr/>
        <p:nvPr/>
      </p:nvGrpSpPr>
      <p:grpSpPr>
        <a:xfrm>
          <a:off x="0" y="0"/>
          <a:ext cx="0" cy="0"/>
          <a:chOff x="0" y="0"/>
          <a:chExt cx="0" cy="0"/>
        </a:xfrm>
      </p:grpSpPr>
      <p:sp>
        <p:nvSpPr>
          <p:cNvPr id="1172" name="Google Shape;1172;p140">
            <a:extLst>
              <a:ext uri="{FF2B5EF4-FFF2-40B4-BE49-F238E27FC236}">
                <a16:creationId xmlns:a16="http://schemas.microsoft.com/office/drawing/2014/main" id="{407BB38B-C84F-A6EA-0C6E-A242314E43FD}"/>
              </a:ext>
            </a:extLst>
          </p:cNvPr>
          <p:cNvSpPr txBox="1">
            <a:spLocks noGrp="1"/>
          </p:cNvSpPr>
          <p:nvPr>
            <p:ph type="subTitle" idx="1"/>
          </p:nvPr>
        </p:nvSpPr>
        <p:spPr>
          <a:xfrm>
            <a:off x="1091822" y="298627"/>
            <a:ext cx="8050522" cy="599426"/>
          </a:xfrm>
          <a:prstGeom prst="rect">
            <a:avLst/>
          </a:prstGeom>
        </p:spPr>
        <p:txBody>
          <a:bodyPr spcFirstLastPara="1" wrap="square" lIns="68575" tIns="34275" rIns="68575" bIns="34275" anchor="t" anchorCtr="0">
            <a:noAutofit/>
          </a:bodyPr>
          <a:lstStyle/>
          <a:p>
            <a:pPr marL="0" indent="0">
              <a:lnSpc>
                <a:spcPct val="95000"/>
              </a:lnSpc>
            </a:pPr>
            <a:r>
              <a:rPr lang="en-US" sz="2400" dirty="0">
                <a:solidFill>
                  <a:schemeClr val="tx1"/>
                </a:solidFill>
                <a:latin typeface="Outfit ExtraBold"/>
                <a:sym typeface="Nunito Sans"/>
              </a:rPr>
              <a:t>KPI's, Org Charts, and ROI – Our Newest Features</a:t>
            </a:r>
            <a:br>
              <a:rPr lang="en-US" sz="2400" b="0" dirty="0">
                <a:latin typeface="Outfit ExtraLight" pitchFamily="2" charset="0"/>
              </a:rPr>
            </a:br>
            <a:endParaRPr lang="en-US" sz="2400">
              <a:solidFill>
                <a:schemeClr val="tx1"/>
              </a:solidFill>
              <a:latin typeface="Outfit Light" pitchFamily="2" charset="0"/>
              <a:ea typeface="Nunito Sans"/>
              <a:cs typeface="Nunito Sans"/>
            </a:endParaRPr>
          </a:p>
        </p:txBody>
      </p:sp>
      <p:pic>
        <p:nvPicPr>
          <p:cNvPr id="2" name="Picture 1" descr="A screenshot of a computer screen&#10;&#10;AI-generated content may be incorrect.">
            <a:extLst>
              <a:ext uri="{FF2B5EF4-FFF2-40B4-BE49-F238E27FC236}">
                <a16:creationId xmlns:a16="http://schemas.microsoft.com/office/drawing/2014/main" id="{56BB960C-B334-433C-946B-39F293C62FAB}"/>
              </a:ext>
            </a:extLst>
          </p:cNvPr>
          <p:cNvPicPr>
            <a:picLocks noChangeAspect="1"/>
          </p:cNvPicPr>
          <p:nvPr/>
        </p:nvPicPr>
        <p:blipFill>
          <a:blip r:embed="rId3"/>
          <a:stretch>
            <a:fillRect/>
          </a:stretch>
        </p:blipFill>
        <p:spPr>
          <a:xfrm>
            <a:off x="588065" y="1069136"/>
            <a:ext cx="8141805" cy="3394511"/>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F714FAB-FE5C-39AB-342D-9BD331E01D22}"/>
              </a:ext>
            </a:extLst>
          </p:cNvPr>
          <p:cNvSpPr/>
          <p:nvPr/>
        </p:nvSpPr>
        <p:spPr>
          <a:xfrm>
            <a:off x="505239" y="3420717"/>
            <a:ext cx="960782" cy="38928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94995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3A4D0D-FC2B-F018-5B16-27D9726CBD9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3" name="Title 1">
            <a:extLst>
              <a:ext uri="{FF2B5EF4-FFF2-40B4-BE49-F238E27FC236}">
                <a16:creationId xmlns:a16="http://schemas.microsoft.com/office/drawing/2014/main" id="{EC59CCCD-FE70-1194-248B-BD514944629D}"/>
              </a:ext>
            </a:extLst>
          </p:cNvPr>
          <p:cNvSpPr txBox="1">
            <a:spLocks/>
          </p:cNvSpPr>
          <p:nvPr/>
        </p:nvSpPr>
        <p:spPr>
          <a:xfrm>
            <a:off x="642683" y="1463769"/>
            <a:ext cx="7858633" cy="153885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utfit ExtraBold"/>
              <a:buNone/>
              <a:defRPr sz="2800" b="1" i="0" u="none" strike="noStrike" cap="none">
                <a:solidFill>
                  <a:schemeClr val="dk1"/>
                </a:solidFill>
                <a:latin typeface="Outfit ExtraBold"/>
                <a:ea typeface="Outfit ExtraBold"/>
                <a:cs typeface="Outfit ExtraBold"/>
                <a:sym typeface="Outfit ExtraBold"/>
              </a:defRPr>
            </a:lvl1pPr>
            <a:lvl2pPr marR="0" lvl="1"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2pPr>
            <a:lvl3pPr marR="0" lvl="2"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3pPr>
            <a:lvl4pPr marR="0" lvl="3"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4pPr>
            <a:lvl5pPr marR="0" lvl="4"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5pPr>
            <a:lvl6pPr marR="0" lvl="5"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6pPr>
            <a:lvl7pPr marR="0" lvl="6"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7pPr>
            <a:lvl8pPr marR="0" lvl="7"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8pPr>
            <a:lvl9pPr marR="0" lvl="8"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9pPr>
          </a:lstStyle>
          <a:p>
            <a:pPr algn="ctr"/>
            <a:r>
              <a:rPr lang="en-US" sz="4400" dirty="0"/>
              <a:t>Do you know what Predictive People Analytics is?</a:t>
            </a:r>
          </a:p>
        </p:txBody>
      </p:sp>
      <p:sp>
        <p:nvSpPr>
          <p:cNvPr id="18" name="TextBox 17">
            <a:extLst>
              <a:ext uri="{FF2B5EF4-FFF2-40B4-BE49-F238E27FC236}">
                <a16:creationId xmlns:a16="http://schemas.microsoft.com/office/drawing/2014/main" id="{C8379F13-D1FD-E742-8324-04617452500F}"/>
              </a:ext>
            </a:extLst>
          </p:cNvPr>
          <p:cNvSpPr txBox="1"/>
          <p:nvPr/>
        </p:nvSpPr>
        <p:spPr>
          <a:xfrm>
            <a:off x="1406089" y="4293885"/>
            <a:ext cx="6331822" cy="369332"/>
          </a:xfrm>
          <a:prstGeom prst="rect">
            <a:avLst/>
          </a:prstGeom>
          <a:noFill/>
        </p:spPr>
        <p:txBody>
          <a:bodyPr wrap="square" rtlCol="0">
            <a:spAutoFit/>
          </a:bodyPr>
          <a:lstStyle/>
          <a:p>
            <a:pPr algn="ctr"/>
            <a:r>
              <a:rPr lang="en-US" sz="1800">
                <a:solidFill>
                  <a:schemeClr val="tx1"/>
                </a:solidFill>
                <a:latin typeface="Outfit ExtraLight" pitchFamily="2" charset="0"/>
                <a:cs typeface="Poppins" panose="00000500000000000000" pitchFamily="2" charset="0"/>
              </a:rPr>
              <a:t>*Polls will appear above the chat window.</a:t>
            </a:r>
          </a:p>
        </p:txBody>
      </p:sp>
      <p:sp>
        <p:nvSpPr>
          <p:cNvPr id="19" name="TextBox 18">
            <a:extLst>
              <a:ext uri="{FF2B5EF4-FFF2-40B4-BE49-F238E27FC236}">
                <a16:creationId xmlns:a16="http://schemas.microsoft.com/office/drawing/2014/main" id="{6A32D718-EA86-4843-F51E-D63F3552535A}"/>
              </a:ext>
            </a:extLst>
          </p:cNvPr>
          <p:cNvSpPr txBox="1"/>
          <p:nvPr/>
        </p:nvSpPr>
        <p:spPr>
          <a:xfrm>
            <a:off x="2635623" y="804354"/>
            <a:ext cx="3877543" cy="461665"/>
          </a:xfrm>
          <a:prstGeom prst="rect">
            <a:avLst/>
          </a:prstGeom>
          <a:noFill/>
        </p:spPr>
        <p:txBody>
          <a:bodyPr wrap="square" rtlCol="0">
            <a:spAutoFit/>
          </a:bodyPr>
          <a:lstStyle/>
          <a:p>
            <a:pPr algn="ctr"/>
            <a:r>
              <a:rPr lang="en-US" sz="2400">
                <a:gradFill>
                  <a:gsLst>
                    <a:gs pos="100000">
                      <a:srgbClr val="139BE6"/>
                    </a:gs>
                    <a:gs pos="24000">
                      <a:srgbClr val="67C31F"/>
                    </a:gs>
                  </a:gsLst>
                  <a:lin ang="2700000" scaled="0"/>
                </a:gradFill>
                <a:latin typeface="Outfit Light" pitchFamily="2" charset="0"/>
                <a:cs typeface="Poppins" panose="00000500000000000000" pitchFamily="2" charset="0"/>
              </a:rPr>
              <a:t>Polling Question</a:t>
            </a:r>
          </a:p>
        </p:txBody>
      </p:sp>
    </p:spTree>
    <p:extLst>
      <p:ext uri="{BB962C8B-B14F-4D97-AF65-F5344CB8AC3E}">
        <p14:creationId xmlns:p14="http://schemas.microsoft.com/office/powerpoint/2010/main" val="1222067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70B471-1B5C-A555-D593-2A4CAC166F4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pic>
        <p:nvPicPr>
          <p:cNvPr id="5" name="Picture 4">
            <a:extLst>
              <a:ext uri="{FF2B5EF4-FFF2-40B4-BE49-F238E27FC236}">
                <a16:creationId xmlns:a16="http://schemas.microsoft.com/office/drawing/2014/main" id="{913B2585-3306-E060-5B98-449AB32CC7E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2400" y="-55418"/>
            <a:ext cx="4073236" cy="5254336"/>
          </a:xfrm>
          <a:prstGeom prst="rect">
            <a:avLst/>
          </a:prstGeom>
        </p:spPr>
      </p:pic>
      <p:sp>
        <p:nvSpPr>
          <p:cNvPr id="4" name="Title 1">
            <a:extLst>
              <a:ext uri="{FF2B5EF4-FFF2-40B4-BE49-F238E27FC236}">
                <a16:creationId xmlns:a16="http://schemas.microsoft.com/office/drawing/2014/main" id="{9B655B61-2E24-DF69-6B38-7845A8B687AD}"/>
              </a:ext>
            </a:extLst>
          </p:cNvPr>
          <p:cNvSpPr txBox="1">
            <a:spLocks/>
          </p:cNvSpPr>
          <p:nvPr/>
        </p:nvSpPr>
        <p:spPr>
          <a:xfrm>
            <a:off x="4218711" y="1679196"/>
            <a:ext cx="4253747" cy="215440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utfit ExtraBold"/>
              <a:buNone/>
              <a:defRPr sz="2800" b="1" i="0" u="none" strike="noStrike" cap="none">
                <a:solidFill>
                  <a:schemeClr val="dk1"/>
                </a:solidFill>
                <a:latin typeface="Outfit ExtraBold"/>
                <a:ea typeface="Outfit ExtraBold"/>
                <a:cs typeface="Outfit ExtraBold"/>
                <a:sym typeface="Outfit ExtraBold"/>
              </a:defRPr>
            </a:lvl1pPr>
            <a:lvl2pPr marR="0" lvl="1"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2pPr>
            <a:lvl3pPr marR="0" lvl="2"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3pPr>
            <a:lvl4pPr marR="0" lvl="3"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4pPr>
            <a:lvl5pPr marR="0" lvl="4"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5pPr>
            <a:lvl6pPr marR="0" lvl="5"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6pPr>
            <a:lvl7pPr marR="0" lvl="6"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7pPr>
            <a:lvl8pPr marR="0" lvl="7"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8pPr>
            <a:lvl9pPr marR="0" lvl="8"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9pPr>
          </a:lstStyle>
          <a:p>
            <a:pPr algn="ctr"/>
            <a:r>
              <a:rPr lang="en-US" sz="3200" dirty="0">
                <a:gradFill>
                  <a:gsLst>
                    <a:gs pos="100000">
                      <a:srgbClr val="139BE6"/>
                    </a:gs>
                    <a:gs pos="0">
                      <a:srgbClr val="67C31F"/>
                    </a:gs>
                  </a:gsLst>
                  <a:lin ang="2700000" scaled="0"/>
                </a:gradFill>
                <a:latin typeface="Outfit Black" pitchFamily="2" charset="0"/>
              </a:rPr>
              <a:t>Actionable insights to support more strategic decision making.</a:t>
            </a:r>
          </a:p>
        </p:txBody>
      </p:sp>
      <p:grpSp>
        <p:nvGrpSpPr>
          <p:cNvPr id="2" name="Group 1">
            <a:extLst>
              <a:ext uri="{FF2B5EF4-FFF2-40B4-BE49-F238E27FC236}">
                <a16:creationId xmlns:a16="http://schemas.microsoft.com/office/drawing/2014/main" id="{4C2654DA-96F3-2728-80A4-8B778D9564C1}"/>
              </a:ext>
            </a:extLst>
          </p:cNvPr>
          <p:cNvGrpSpPr/>
          <p:nvPr/>
        </p:nvGrpSpPr>
        <p:grpSpPr>
          <a:xfrm>
            <a:off x="5839855" y="382856"/>
            <a:ext cx="2846945" cy="466725"/>
            <a:chOff x="5739491" y="354791"/>
            <a:chExt cx="2846945" cy="466725"/>
          </a:xfrm>
        </p:grpSpPr>
        <p:sp>
          <p:nvSpPr>
            <p:cNvPr id="6" name="Freeform 5">
              <a:extLst>
                <a:ext uri="{FF2B5EF4-FFF2-40B4-BE49-F238E27FC236}">
                  <a16:creationId xmlns:a16="http://schemas.microsoft.com/office/drawing/2014/main" id="{E9EFC42E-B70C-2F51-87E7-36C245383C10}"/>
                </a:ext>
              </a:extLst>
            </p:cNvPr>
            <p:cNvSpPr>
              <a:spLocks noChangeAspect="1"/>
            </p:cNvSpPr>
            <p:nvPr/>
          </p:nvSpPr>
          <p:spPr>
            <a:xfrm>
              <a:off x="5739491" y="462184"/>
              <a:ext cx="1339674" cy="258082"/>
            </a:xfrm>
            <a:custGeom>
              <a:avLst/>
              <a:gdLst/>
              <a:ahLst/>
              <a:cxnLst/>
              <a:rect l="l" t="t" r="r" b="b"/>
              <a:pathLst>
                <a:path w="2744089" h="528462">
                  <a:moveTo>
                    <a:pt x="0" y="0"/>
                  </a:moveTo>
                  <a:lnTo>
                    <a:pt x="2744089" y="0"/>
                  </a:lnTo>
                  <a:lnTo>
                    <a:pt x="2744089" y="528462"/>
                  </a:lnTo>
                  <a:lnTo>
                    <a:pt x="0" y="528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700"/>
            </a:p>
          </p:txBody>
        </p:sp>
        <p:pic>
          <p:nvPicPr>
            <p:cNvPr id="7" name="Picture 6" descr="A green and black curved object&#10;&#10;AI-generated content may be incorrect.">
              <a:extLst>
                <a:ext uri="{FF2B5EF4-FFF2-40B4-BE49-F238E27FC236}">
                  <a16:creationId xmlns:a16="http://schemas.microsoft.com/office/drawing/2014/main" id="{33ECE1C1-7A13-EE61-FCC9-EA9ACEE3BC06}"/>
                </a:ext>
              </a:extLst>
            </p:cNvPr>
            <p:cNvPicPr>
              <a:picLocks noChangeAspect="1"/>
            </p:cNvPicPr>
            <p:nvPr/>
          </p:nvPicPr>
          <p:blipFill>
            <a:blip r:embed="rId6"/>
            <a:stretch>
              <a:fillRect/>
            </a:stretch>
          </p:blipFill>
          <p:spPr>
            <a:xfrm>
              <a:off x="7350847" y="354791"/>
              <a:ext cx="1235589" cy="466725"/>
            </a:xfrm>
            <a:prstGeom prst="rect">
              <a:avLst/>
            </a:prstGeom>
          </p:spPr>
        </p:pic>
      </p:grpSp>
    </p:spTree>
    <p:extLst>
      <p:ext uri="{BB962C8B-B14F-4D97-AF65-F5344CB8AC3E}">
        <p14:creationId xmlns:p14="http://schemas.microsoft.com/office/powerpoint/2010/main" val="1412908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72" name="Google Shape;1172;p140"/>
          <p:cNvSpPr txBox="1">
            <a:spLocks noGrp="1"/>
          </p:cNvSpPr>
          <p:nvPr>
            <p:ph type="subTitle" idx="1"/>
          </p:nvPr>
        </p:nvSpPr>
        <p:spPr>
          <a:xfrm>
            <a:off x="636278" y="331758"/>
            <a:ext cx="8050522" cy="599426"/>
          </a:xfrm>
          <a:prstGeom prst="rect">
            <a:avLst/>
          </a:prstGeom>
        </p:spPr>
        <p:txBody>
          <a:bodyPr spcFirstLastPara="1" wrap="square" lIns="68575" tIns="34275" rIns="68575" bIns="34275" anchor="t" anchorCtr="0">
            <a:noAutofit/>
          </a:bodyPr>
          <a:lstStyle/>
          <a:p>
            <a:pPr marL="0" lvl="0" indent="0" rtl="0">
              <a:lnSpc>
                <a:spcPct val="95000"/>
              </a:lnSpc>
              <a:spcBef>
                <a:spcPts val="800"/>
              </a:spcBef>
              <a:spcAft>
                <a:spcPts val="0"/>
              </a:spcAft>
              <a:buSzPts val="852"/>
              <a:buNone/>
            </a:pPr>
            <a:r>
              <a:rPr lang="en-US" sz="2400" b="1" dirty="0">
                <a:solidFill>
                  <a:schemeClr val="tx1"/>
                </a:solidFill>
                <a:latin typeface="Outfit ExtraBold" pitchFamily="2" charset="0"/>
                <a:ea typeface="Nunito Sans"/>
                <a:cs typeface="Nunito Sans"/>
                <a:sym typeface="Nunito Sans"/>
              </a:rPr>
              <a:t>Analytic Dashboards: </a:t>
            </a:r>
            <a:r>
              <a:rPr lang="en-US" sz="1800" b="0" dirty="0">
                <a:solidFill>
                  <a:schemeClr val="tx1"/>
                </a:solidFill>
                <a:latin typeface="Outfit ExtraLight" pitchFamily="2" charset="0"/>
              </a:rPr>
              <a:t>Configure key people metrics on dashboards.</a:t>
            </a:r>
            <a:br>
              <a:rPr lang="en-US" sz="2400" b="0" dirty="0">
                <a:solidFill>
                  <a:schemeClr val="tx1"/>
                </a:solidFill>
                <a:latin typeface="Outfit ExtraLight" pitchFamily="2" charset="0"/>
              </a:rPr>
            </a:br>
            <a:br>
              <a:rPr lang="en-US" sz="2400" b="0" dirty="0">
                <a:solidFill>
                  <a:schemeClr val="tx1"/>
                </a:solidFill>
                <a:latin typeface="Outfit ExtraLight" pitchFamily="2" charset="0"/>
              </a:rPr>
            </a:br>
            <a:endParaRPr sz="2400" dirty="0">
              <a:solidFill>
                <a:schemeClr val="tx1"/>
              </a:solidFill>
              <a:latin typeface="Outfit Light" pitchFamily="2" charset="0"/>
              <a:ea typeface="Nunito Sans"/>
              <a:cs typeface="Nunito Sans"/>
              <a:sym typeface="Nunito Sans"/>
            </a:endParaRPr>
          </a:p>
        </p:txBody>
      </p:sp>
      <p:pic>
        <p:nvPicPr>
          <p:cNvPr id="4" name="Picture 3">
            <a:extLst>
              <a:ext uri="{FF2B5EF4-FFF2-40B4-BE49-F238E27FC236}">
                <a16:creationId xmlns:a16="http://schemas.microsoft.com/office/drawing/2014/main" id="{87D37600-39AF-57AA-5844-96103F2F8E4B}"/>
              </a:ext>
            </a:extLst>
          </p:cNvPr>
          <p:cNvPicPr>
            <a:picLocks noChangeAspect="1"/>
          </p:cNvPicPr>
          <p:nvPr/>
        </p:nvPicPr>
        <p:blipFill>
          <a:blip r:embed="rId3"/>
          <a:stretch>
            <a:fillRect/>
          </a:stretch>
        </p:blipFill>
        <p:spPr>
          <a:xfrm>
            <a:off x="1195569" y="1049266"/>
            <a:ext cx="6470938" cy="38475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6" name="Title 1">
            <a:extLst>
              <a:ext uri="{FF2B5EF4-FFF2-40B4-BE49-F238E27FC236}">
                <a16:creationId xmlns:a16="http://schemas.microsoft.com/office/drawing/2014/main" id="{F0F2B094-C348-F9C2-A4C6-8829A05F0BC1}"/>
              </a:ext>
            </a:extLst>
          </p:cNvPr>
          <p:cNvSpPr txBox="1">
            <a:spLocks/>
          </p:cNvSpPr>
          <p:nvPr/>
        </p:nvSpPr>
        <p:spPr>
          <a:xfrm>
            <a:off x="609600" y="2571750"/>
            <a:ext cx="7924800" cy="15715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US" sz="2400">
                <a:latin typeface="Outfit ExtraLight" pitchFamily="2" charset="0"/>
              </a:rPr>
              <a:t>Thank you for joining us today!</a:t>
            </a:r>
          </a:p>
          <a:p>
            <a:pPr>
              <a:lnSpc>
                <a:spcPct val="114000"/>
              </a:lnSpc>
            </a:pPr>
            <a:r>
              <a:rPr lang="en-US" sz="6000" b="1">
                <a:gradFill>
                  <a:gsLst>
                    <a:gs pos="100000">
                      <a:srgbClr val="139BE6"/>
                    </a:gs>
                    <a:gs pos="15000">
                      <a:srgbClr val="67C31F"/>
                    </a:gs>
                  </a:gsLst>
                  <a:lin ang="2700000" scaled="0"/>
                </a:gradFill>
                <a:latin typeface="Outfit Black" pitchFamily="2" charset="0"/>
              </a:rPr>
              <a:t>Any questions?</a:t>
            </a:r>
          </a:p>
        </p:txBody>
      </p:sp>
      <p:grpSp>
        <p:nvGrpSpPr>
          <p:cNvPr id="3" name="Group 2">
            <a:extLst>
              <a:ext uri="{FF2B5EF4-FFF2-40B4-BE49-F238E27FC236}">
                <a16:creationId xmlns:a16="http://schemas.microsoft.com/office/drawing/2014/main" id="{73886411-FC09-6F35-42F4-FC020F2DE5B3}"/>
              </a:ext>
            </a:extLst>
          </p:cNvPr>
          <p:cNvGrpSpPr/>
          <p:nvPr/>
        </p:nvGrpSpPr>
        <p:grpSpPr>
          <a:xfrm>
            <a:off x="5839855" y="382856"/>
            <a:ext cx="2846945" cy="466725"/>
            <a:chOff x="5739491" y="354791"/>
            <a:chExt cx="2846945" cy="466725"/>
          </a:xfrm>
        </p:grpSpPr>
        <p:sp>
          <p:nvSpPr>
            <p:cNvPr id="4" name="Freeform 3">
              <a:extLst>
                <a:ext uri="{FF2B5EF4-FFF2-40B4-BE49-F238E27FC236}">
                  <a16:creationId xmlns:a16="http://schemas.microsoft.com/office/drawing/2014/main" id="{CF8026B9-B510-5B05-570C-CB01632165FA}"/>
                </a:ext>
              </a:extLst>
            </p:cNvPr>
            <p:cNvSpPr>
              <a:spLocks noChangeAspect="1"/>
            </p:cNvSpPr>
            <p:nvPr/>
          </p:nvSpPr>
          <p:spPr>
            <a:xfrm>
              <a:off x="5739491" y="462184"/>
              <a:ext cx="1339674" cy="258082"/>
            </a:xfrm>
            <a:custGeom>
              <a:avLst/>
              <a:gdLst/>
              <a:ahLst/>
              <a:cxnLst/>
              <a:rect l="l" t="t" r="r" b="b"/>
              <a:pathLst>
                <a:path w="2744089" h="528462">
                  <a:moveTo>
                    <a:pt x="0" y="0"/>
                  </a:moveTo>
                  <a:lnTo>
                    <a:pt x="2744089" y="0"/>
                  </a:lnTo>
                  <a:lnTo>
                    <a:pt x="2744089" y="528462"/>
                  </a:lnTo>
                  <a:lnTo>
                    <a:pt x="0" y="528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p>
          </p:txBody>
        </p:sp>
        <p:pic>
          <p:nvPicPr>
            <p:cNvPr id="5" name="Picture 4" descr="A green and black curved object&#10;&#10;AI-generated content may be incorrect.">
              <a:extLst>
                <a:ext uri="{FF2B5EF4-FFF2-40B4-BE49-F238E27FC236}">
                  <a16:creationId xmlns:a16="http://schemas.microsoft.com/office/drawing/2014/main" id="{62F11394-235D-CADC-F2AF-B5D14116A869}"/>
                </a:ext>
              </a:extLst>
            </p:cNvPr>
            <p:cNvPicPr>
              <a:picLocks noChangeAspect="1"/>
            </p:cNvPicPr>
            <p:nvPr/>
          </p:nvPicPr>
          <p:blipFill>
            <a:blip r:embed="rId5"/>
            <a:stretch>
              <a:fillRect/>
            </a:stretch>
          </p:blipFill>
          <p:spPr>
            <a:xfrm>
              <a:off x="7350847" y="354791"/>
              <a:ext cx="1235589" cy="466725"/>
            </a:xfrm>
            <a:prstGeom prst="rect">
              <a:avLst/>
            </a:prstGeom>
          </p:spPr>
        </p:pic>
      </p:grpSp>
    </p:spTree>
    <p:extLst>
      <p:ext uri="{BB962C8B-B14F-4D97-AF65-F5344CB8AC3E}">
        <p14:creationId xmlns:p14="http://schemas.microsoft.com/office/powerpoint/2010/main" val="2513926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053A5C64-63E2-BFB3-C953-13E5E1BCEBD7}"/>
            </a:ext>
          </a:extLst>
        </p:cNvPr>
        <p:cNvGrpSpPr/>
        <p:nvPr/>
      </p:nvGrpSpPr>
      <p:grpSpPr>
        <a:xfrm>
          <a:off x="0" y="0"/>
          <a:ext cx="0" cy="0"/>
          <a:chOff x="0" y="0"/>
          <a:chExt cx="0" cy="0"/>
        </a:xfrm>
      </p:grpSpPr>
      <p:sp>
        <p:nvSpPr>
          <p:cNvPr id="68" name="Google Shape;68;p15">
            <a:extLst>
              <a:ext uri="{FF2B5EF4-FFF2-40B4-BE49-F238E27FC236}">
                <a16:creationId xmlns:a16="http://schemas.microsoft.com/office/drawing/2014/main" id="{3F47468E-1E82-C34B-3B3C-4ACC078246C6}"/>
              </a:ext>
            </a:extLst>
          </p:cNvPr>
          <p:cNvSpPr txBox="1">
            <a:spLocks noGrp="1"/>
          </p:cNvSpPr>
          <p:nvPr>
            <p:ph type="ctrTitle"/>
          </p:nvPr>
        </p:nvSpPr>
        <p:spPr>
          <a:xfrm>
            <a:off x="573639" y="1733550"/>
            <a:ext cx="5151300" cy="1934884"/>
          </a:xfrm>
          <a:prstGeom prst="rect">
            <a:avLst/>
          </a:prstGeom>
        </p:spPr>
        <p:txBody>
          <a:bodyPr spcFirstLastPara="1" wrap="square" lIns="91425" tIns="91425" rIns="91425" bIns="91425" anchor="ctr" anchorCtr="0">
            <a:noAutofit/>
          </a:bodyPr>
          <a:lstStyle/>
          <a:p>
            <a:pPr marL="0" lvl="0" indent="0" algn="l" rtl="0">
              <a:lnSpc>
                <a:spcPct val="115000"/>
              </a:lnSpc>
              <a:spcBef>
                <a:spcPts val="600"/>
              </a:spcBef>
              <a:spcAft>
                <a:spcPts val="600"/>
              </a:spcAft>
              <a:buNone/>
            </a:pPr>
            <a:r>
              <a:rPr lang="en-US" sz="2000" b="0" dirty="0">
                <a:latin typeface="Outfit ExtraLight" pitchFamily="2" charset="0"/>
              </a:rPr>
              <a:t>The Training Trifecta:</a:t>
            </a:r>
            <a:br>
              <a:rPr lang="en-US" sz="1800" b="0" dirty="0">
                <a:latin typeface="Outfit ExtraLight" pitchFamily="2" charset="0"/>
              </a:rPr>
            </a:br>
            <a:br>
              <a:rPr lang="en-US" sz="500" dirty="0"/>
            </a:br>
            <a:r>
              <a:rPr lang="en-US" sz="3200" dirty="0"/>
              <a:t>Skills, Software &amp; State Compliance</a:t>
            </a:r>
            <a:endParaRPr lang="en-US" sz="2800" dirty="0">
              <a:sym typeface="Outfit ExtraLight"/>
            </a:endParaRPr>
          </a:p>
        </p:txBody>
      </p:sp>
      <p:cxnSp>
        <p:nvCxnSpPr>
          <p:cNvPr id="70" name="Google Shape;70;p15">
            <a:extLst>
              <a:ext uri="{FF2B5EF4-FFF2-40B4-BE49-F238E27FC236}">
                <a16:creationId xmlns:a16="http://schemas.microsoft.com/office/drawing/2014/main" id="{05DFDF99-AB11-D5FF-EE57-8CFD9E797127}"/>
              </a:ext>
            </a:extLst>
          </p:cNvPr>
          <p:cNvCxnSpPr/>
          <p:nvPr/>
        </p:nvCxnSpPr>
        <p:spPr>
          <a:xfrm>
            <a:off x="691600" y="4088175"/>
            <a:ext cx="461100" cy="0"/>
          </a:xfrm>
          <a:prstGeom prst="straightConnector1">
            <a:avLst/>
          </a:prstGeom>
          <a:noFill/>
          <a:ln w="28575" cap="flat" cmpd="sng">
            <a:solidFill>
              <a:srgbClr val="60C12D"/>
            </a:solidFill>
            <a:prstDash val="solid"/>
            <a:round/>
            <a:headEnd type="none" w="med" len="med"/>
            <a:tailEnd type="none" w="med" len="med"/>
          </a:ln>
        </p:spPr>
      </p:cxnSp>
      <p:sp>
        <p:nvSpPr>
          <p:cNvPr id="9" name="TextBox 8">
            <a:extLst>
              <a:ext uri="{FF2B5EF4-FFF2-40B4-BE49-F238E27FC236}">
                <a16:creationId xmlns:a16="http://schemas.microsoft.com/office/drawing/2014/main" id="{5699E300-A489-33DA-8FD1-AB850A8D5F71}"/>
              </a:ext>
            </a:extLst>
          </p:cNvPr>
          <p:cNvSpPr txBox="1"/>
          <p:nvPr/>
        </p:nvSpPr>
        <p:spPr>
          <a:xfrm>
            <a:off x="612812" y="4322590"/>
            <a:ext cx="5611942" cy="369332"/>
          </a:xfrm>
          <a:prstGeom prst="rect">
            <a:avLst/>
          </a:prstGeom>
          <a:noFill/>
        </p:spPr>
        <p:txBody>
          <a:bodyPr rot="0" spcFirstLastPara="0" vertOverflow="overflow" horzOverflow="overflow" vert="horz" wrap="square" lIns="91440" tIns="45720" rIns="0" bIns="45720" numCol="1" spcCol="0" rtlCol="0" fromWordArt="0" anchor="t" anchorCtr="0" forceAA="0" compatLnSpc="1">
            <a:prstTxWarp prst="textNoShape">
              <a:avLst/>
            </a:prstTxWarp>
            <a:spAutoFit/>
          </a:bodyPr>
          <a:lstStyle/>
          <a:p>
            <a:r>
              <a:rPr lang="en-US" sz="1800" dirty="0">
                <a:latin typeface="Outfit ExtraLight"/>
              </a:rPr>
              <a:t>June 25, 2025</a:t>
            </a:r>
          </a:p>
        </p:txBody>
      </p:sp>
      <p:sp>
        <p:nvSpPr>
          <p:cNvPr id="7" name="TextBox 6">
            <a:extLst>
              <a:ext uri="{FF2B5EF4-FFF2-40B4-BE49-F238E27FC236}">
                <a16:creationId xmlns:a16="http://schemas.microsoft.com/office/drawing/2014/main" id="{60BEEE96-6156-6309-0C9F-8501A2183705}"/>
              </a:ext>
            </a:extLst>
          </p:cNvPr>
          <p:cNvSpPr txBox="1"/>
          <p:nvPr/>
        </p:nvSpPr>
        <p:spPr>
          <a:xfrm>
            <a:off x="6258286" y="3995000"/>
            <a:ext cx="1961428" cy="369332"/>
          </a:xfrm>
          <a:prstGeom prst="rect">
            <a:avLst/>
          </a:prstGeom>
          <a:noFill/>
        </p:spPr>
        <p:txBody>
          <a:bodyPr rot="0" spcFirstLastPara="0" vertOverflow="overflow" horzOverflow="overflow" vert="horz" wrap="square" lIns="91440" tIns="45720" rIns="0" bIns="45720" numCol="1" spcCol="0" rtlCol="0" fromWordArt="0" anchor="t" anchorCtr="0" forceAA="0" compatLnSpc="1">
            <a:prstTxWarp prst="textNoShape">
              <a:avLst/>
            </a:prstTxWarp>
            <a:spAutoFit/>
          </a:bodyPr>
          <a:lstStyle/>
          <a:p>
            <a:pPr algn="ctr"/>
            <a:r>
              <a:rPr lang="en-US" sz="1800" b="1">
                <a:latin typeface="Outfit" pitchFamily="2" charset="0"/>
              </a:rPr>
              <a:t>Scan to Register</a:t>
            </a:r>
          </a:p>
        </p:txBody>
      </p:sp>
      <p:grpSp>
        <p:nvGrpSpPr>
          <p:cNvPr id="372" name="Group 371">
            <a:extLst>
              <a:ext uri="{FF2B5EF4-FFF2-40B4-BE49-F238E27FC236}">
                <a16:creationId xmlns:a16="http://schemas.microsoft.com/office/drawing/2014/main" id="{5223A3DB-EFCC-C4EF-26F1-58339FC3790B}"/>
              </a:ext>
            </a:extLst>
          </p:cNvPr>
          <p:cNvGrpSpPr/>
          <p:nvPr/>
        </p:nvGrpSpPr>
        <p:grpSpPr>
          <a:xfrm>
            <a:off x="6180365" y="1733550"/>
            <a:ext cx="2117270" cy="2057400"/>
            <a:chOff x="6019800" y="1680746"/>
            <a:chExt cx="2117270" cy="2057400"/>
          </a:xfrm>
        </p:grpSpPr>
        <p:sp>
          <p:nvSpPr>
            <p:cNvPr id="8" name="Rounded Rectangle 7">
              <a:extLst>
                <a:ext uri="{FF2B5EF4-FFF2-40B4-BE49-F238E27FC236}">
                  <a16:creationId xmlns:a16="http://schemas.microsoft.com/office/drawing/2014/main" id="{1EC2ADA7-DFB0-7D8D-8673-A57B46668918}"/>
                </a:ext>
              </a:extLst>
            </p:cNvPr>
            <p:cNvSpPr/>
            <p:nvPr/>
          </p:nvSpPr>
          <p:spPr>
            <a:xfrm>
              <a:off x="6019800" y="1680746"/>
              <a:ext cx="2117270" cy="2057400"/>
            </a:xfrm>
            <a:prstGeom prst="roundRect">
              <a:avLst>
                <a:gd name="adj" fmla="val 7158"/>
              </a:avLst>
            </a:prstGeom>
            <a:gradFill>
              <a:gsLst>
                <a:gs pos="100000">
                  <a:srgbClr val="139BE6"/>
                </a:gs>
                <a:gs pos="0">
                  <a:srgbClr val="67C31F"/>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utfit" pitchFamily="2" charset="0"/>
              </a:endParaRPr>
            </a:p>
          </p:txBody>
        </p:sp>
        <p:sp>
          <p:nvSpPr>
            <p:cNvPr id="371" name="Rounded Rectangle 370">
              <a:extLst>
                <a:ext uri="{FF2B5EF4-FFF2-40B4-BE49-F238E27FC236}">
                  <a16:creationId xmlns:a16="http://schemas.microsoft.com/office/drawing/2014/main" id="{916848FC-F8C3-6EB9-8905-B8A75329789F}"/>
                </a:ext>
              </a:extLst>
            </p:cNvPr>
            <p:cNvSpPr/>
            <p:nvPr/>
          </p:nvSpPr>
          <p:spPr>
            <a:xfrm>
              <a:off x="6169453" y="1826168"/>
              <a:ext cx="1817964" cy="1766557"/>
            </a:xfrm>
            <a:prstGeom prst="roundRect">
              <a:avLst>
                <a:gd name="adj" fmla="val 71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utfit" pitchFamily="2" charset="0"/>
              </a:endParaRPr>
            </a:p>
          </p:txBody>
        </p:sp>
      </p:grpSp>
      <p:sp>
        <p:nvSpPr>
          <p:cNvPr id="2" name="Google Shape;211;p25">
            <a:extLst>
              <a:ext uri="{FF2B5EF4-FFF2-40B4-BE49-F238E27FC236}">
                <a16:creationId xmlns:a16="http://schemas.microsoft.com/office/drawing/2014/main" id="{5A0DED20-FC66-B518-A427-D0CDBE19C9FC}"/>
              </a:ext>
            </a:extLst>
          </p:cNvPr>
          <p:cNvSpPr/>
          <p:nvPr/>
        </p:nvSpPr>
        <p:spPr>
          <a:xfrm>
            <a:off x="660400" y="1200150"/>
            <a:ext cx="2311400" cy="390563"/>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bg1"/>
                </a:solidFill>
                <a:latin typeface="Outfit ExtraLight" pitchFamily="2" charset="0"/>
              </a:rPr>
              <a:t>Join Us Next Month!</a:t>
            </a:r>
            <a:endParaRPr sz="1600">
              <a:solidFill>
                <a:schemeClr val="bg1"/>
              </a:solidFill>
              <a:latin typeface="Outfit ExtraLight" pitchFamily="2" charset="0"/>
              <a:ea typeface="Outfit"/>
              <a:cs typeface="Outfit"/>
              <a:sym typeface="Outfit"/>
            </a:endParaRPr>
          </a:p>
        </p:txBody>
      </p:sp>
      <p:pic>
        <p:nvPicPr>
          <p:cNvPr id="4" name="Graphic 3">
            <a:extLst>
              <a:ext uri="{FF2B5EF4-FFF2-40B4-BE49-F238E27FC236}">
                <a16:creationId xmlns:a16="http://schemas.microsoft.com/office/drawing/2014/main" id="{432C826D-65B9-ED7C-A940-92E67F5119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6870" y="1920120"/>
            <a:ext cx="1684259" cy="1684259"/>
          </a:xfrm>
          <a:prstGeom prst="rect">
            <a:avLst/>
          </a:prstGeom>
        </p:spPr>
      </p:pic>
      <p:grpSp>
        <p:nvGrpSpPr>
          <p:cNvPr id="5" name="Group 4">
            <a:extLst>
              <a:ext uri="{FF2B5EF4-FFF2-40B4-BE49-F238E27FC236}">
                <a16:creationId xmlns:a16="http://schemas.microsoft.com/office/drawing/2014/main" id="{E6665579-F28D-1C67-1089-146DDAD1811B}"/>
              </a:ext>
            </a:extLst>
          </p:cNvPr>
          <p:cNvGrpSpPr/>
          <p:nvPr/>
        </p:nvGrpSpPr>
        <p:grpSpPr>
          <a:xfrm>
            <a:off x="5839855" y="767643"/>
            <a:ext cx="2846945" cy="466725"/>
            <a:chOff x="5739491" y="354791"/>
            <a:chExt cx="2846945" cy="466725"/>
          </a:xfrm>
        </p:grpSpPr>
        <p:sp>
          <p:nvSpPr>
            <p:cNvPr id="6" name="Freeform 5">
              <a:extLst>
                <a:ext uri="{FF2B5EF4-FFF2-40B4-BE49-F238E27FC236}">
                  <a16:creationId xmlns:a16="http://schemas.microsoft.com/office/drawing/2014/main" id="{307B8F5D-EB38-6089-B37B-79FE1BF3E587}"/>
                </a:ext>
              </a:extLst>
            </p:cNvPr>
            <p:cNvSpPr>
              <a:spLocks noChangeAspect="1"/>
            </p:cNvSpPr>
            <p:nvPr/>
          </p:nvSpPr>
          <p:spPr>
            <a:xfrm>
              <a:off x="5739491" y="462184"/>
              <a:ext cx="1339674" cy="258082"/>
            </a:xfrm>
            <a:custGeom>
              <a:avLst/>
              <a:gdLst/>
              <a:ahLst/>
              <a:cxnLst/>
              <a:rect l="l" t="t" r="r" b="b"/>
              <a:pathLst>
                <a:path w="2744089" h="528462">
                  <a:moveTo>
                    <a:pt x="0" y="0"/>
                  </a:moveTo>
                  <a:lnTo>
                    <a:pt x="2744089" y="0"/>
                  </a:lnTo>
                  <a:lnTo>
                    <a:pt x="2744089" y="528462"/>
                  </a:lnTo>
                  <a:lnTo>
                    <a:pt x="0" y="5284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p>
          </p:txBody>
        </p:sp>
        <p:pic>
          <p:nvPicPr>
            <p:cNvPr id="10" name="Picture 9" descr="A green and black curved object&#10;&#10;AI-generated content may be incorrect.">
              <a:extLst>
                <a:ext uri="{FF2B5EF4-FFF2-40B4-BE49-F238E27FC236}">
                  <a16:creationId xmlns:a16="http://schemas.microsoft.com/office/drawing/2014/main" id="{441E16D6-F610-8C95-8682-ECA4EBB0DA65}"/>
                </a:ext>
              </a:extLst>
            </p:cNvPr>
            <p:cNvPicPr>
              <a:picLocks noChangeAspect="1"/>
            </p:cNvPicPr>
            <p:nvPr/>
          </p:nvPicPr>
          <p:blipFill>
            <a:blip r:embed="rId7"/>
            <a:stretch>
              <a:fillRect/>
            </a:stretch>
          </p:blipFill>
          <p:spPr>
            <a:xfrm>
              <a:off x="7350847" y="354791"/>
              <a:ext cx="1235589" cy="466725"/>
            </a:xfrm>
            <a:prstGeom prst="rect">
              <a:avLst/>
            </a:prstGeom>
          </p:spPr>
        </p:pic>
      </p:grpSp>
    </p:spTree>
    <p:extLst>
      <p:ext uri="{BB962C8B-B14F-4D97-AF65-F5344CB8AC3E}">
        <p14:creationId xmlns:p14="http://schemas.microsoft.com/office/powerpoint/2010/main" val="3301326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2" name="Google Shape;211;p25">
            <a:extLst>
              <a:ext uri="{FF2B5EF4-FFF2-40B4-BE49-F238E27FC236}">
                <a16:creationId xmlns:a16="http://schemas.microsoft.com/office/drawing/2014/main" id="{933C6C76-460C-47D7-FB2B-2FE1C5BD1265}"/>
              </a:ext>
            </a:extLst>
          </p:cNvPr>
          <p:cNvSpPr/>
          <p:nvPr/>
        </p:nvSpPr>
        <p:spPr>
          <a:xfrm>
            <a:off x="3050394" y="1553879"/>
            <a:ext cx="3048000" cy="2035742"/>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bg1"/>
              </a:solidFill>
              <a:latin typeface="Outfit Medium" pitchFamily="2" charset="0"/>
              <a:ea typeface="Outfit"/>
              <a:cs typeface="Outfit"/>
              <a:sym typeface="Outfit"/>
            </a:endParaRPr>
          </a:p>
        </p:txBody>
      </p:sp>
      <p:grpSp>
        <p:nvGrpSpPr>
          <p:cNvPr id="8" name="Group 7">
            <a:extLst>
              <a:ext uri="{FF2B5EF4-FFF2-40B4-BE49-F238E27FC236}">
                <a16:creationId xmlns:a16="http://schemas.microsoft.com/office/drawing/2014/main" id="{767828F2-69BD-E726-FE64-E2622DAD89B1}"/>
              </a:ext>
            </a:extLst>
          </p:cNvPr>
          <p:cNvGrpSpPr/>
          <p:nvPr/>
        </p:nvGrpSpPr>
        <p:grpSpPr>
          <a:xfrm>
            <a:off x="1160143" y="467648"/>
            <a:ext cx="6828503" cy="956770"/>
            <a:chOff x="1543665" y="299100"/>
            <a:chExt cx="9104670" cy="1275694"/>
          </a:xfrm>
        </p:grpSpPr>
        <p:sp>
          <p:nvSpPr>
            <p:cNvPr id="9" name="TextBox 8">
              <a:extLst>
                <a:ext uri="{FF2B5EF4-FFF2-40B4-BE49-F238E27FC236}">
                  <a16:creationId xmlns:a16="http://schemas.microsoft.com/office/drawing/2014/main" id="{B84EF71D-8F98-9FFD-FCFE-6BD5B3DAEAA7}"/>
                </a:ext>
              </a:extLst>
            </p:cNvPr>
            <p:cNvSpPr txBox="1"/>
            <p:nvPr/>
          </p:nvSpPr>
          <p:spPr>
            <a:xfrm>
              <a:off x="3510972" y="299100"/>
              <a:ext cx="5170057" cy="492443"/>
            </a:xfrm>
            <a:prstGeom prst="rect">
              <a:avLst/>
            </a:prstGeom>
            <a:noFill/>
          </p:spPr>
          <p:txBody>
            <a:bodyPr wrap="square" rtlCol="0">
              <a:spAutoFit/>
            </a:bodyPr>
            <a:lstStyle/>
            <a:p>
              <a:pPr algn="ctr"/>
              <a:r>
                <a:rPr lang="en-US" sz="1800">
                  <a:gradFill>
                    <a:gsLst>
                      <a:gs pos="100000">
                        <a:srgbClr val="139BE6"/>
                      </a:gs>
                      <a:gs pos="24000">
                        <a:srgbClr val="67C31F"/>
                      </a:gs>
                    </a:gsLst>
                    <a:lin ang="2700000" scaled="0"/>
                  </a:gradFill>
                  <a:latin typeface="Outfit ExtraLight" pitchFamily="2" charset="0"/>
                  <a:cs typeface="Poppins" panose="00000500000000000000" pitchFamily="2" charset="0"/>
                </a:rPr>
                <a:t>Housekeeping Items</a:t>
              </a:r>
            </a:p>
          </p:txBody>
        </p:sp>
        <p:sp>
          <p:nvSpPr>
            <p:cNvPr id="10" name="TextBox 9">
              <a:extLst>
                <a:ext uri="{FF2B5EF4-FFF2-40B4-BE49-F238E27FC236}">
                  <a16:creationId xmlns:a16="http://schemas.microsoft.com/office/drawing/2014/main" id="{126EB27E-5C56-752D-9467-AA772415D4CC}"/>
                </a:ext>
              </a:extLst>
            </p:cNvPr>
            <p:cNvSpPr txBox="1"/>
            <p:nvPr/>
          </p:nvSpPr>
          <p:spPr>
            <a:xfrm>
              <a:off x="1543665" y="877166"/>
              <a:ext cx="9104670" cy="697628"/>
            </a:xfrm>
            <a:prstGeom prst="rect">
              <a:avLst/>
            </a:prstGeom>
            <a:noFill/>
          </p:spPr>
          <p:txBody>
            <a:bodyPr wrap="square" rtlCol="0">
              <a:spAutoFit/>
            </a:bodyPr>
            <a:lstStyle/>
            <a:p>
              <a:pPr algn="ctr"/>
              <a:r>
                <a:rPr lang="en-US" sz="2800">
                  <a:solidFill>
                    <a:schemeClr val="tx1"/>
                  </a:solidFill>
                  <a:latin typeface="Outfit ExtraBold" pitchFamily="2" charset="0"/>
                  <a:cs typeface="Poppins" panose="00000500000000000000" pitchFamily="2" charset="0"/>
                </a:rPr>
                <a:t>Before We Get Started</a:t>
              </a:r>
            </a:p>
          </p:txBody>
        </p:sp>
      </p:grpSp>
      <p:sp>
        <p:nvSpPr>
          <p:cNvPr id="11" name="TextBox 10">
            <a:extLst>
              <a:ext uri="{FF2B5EF4-FFF2-40B4-BE49-F238E27FC236}">
                <a16:creationId xmlns:a16="http://schemas.microsoft.com/office/drawing/2014/main" id="{584DC685-D3BC-9251-8BB4-C4B1AFA096B0}"/>
              </a:ext>
            </a:extLst>
          </p:cNvPr>
          <p:cNvSpPr txBox="1"/>
          <p:nvPr/>
        </p:nvSpPr>
        <p:spPr>
          <a:xfrm>
            <a:off x="2009876" y="3719083"/>
            <a:ext cx="5129036" cy="731162"/>
          </a:xfrm>
          <a:prstGeom prst="rect">
            <a:avLst/>
          </a:prstGeom>
          <a:noFill/>
        </p:spPr>
        <p:txBody>
          <a:bodyPr wrap="square" rtlCol="0">
            <a:spAutoFit/>
          </a:bodyPr>
          <a:lstStyle/>
          <a:p>
            <a:pPr algn="ctr">
              <a:lnSpc>
                <a:spcPct val="120000"/>
              </a:lnSpc>
            </a:pPr>
            <a:r>
              <a:rPr lang="en-US" sz="1800">
                <a:solidFill>
                  <a:schemeClr val="tx1"/>
                </a:solidFill>
                <a:latin typeface="Outfit ExtraLight" pitchFamily="2" charset="0"/>
                <a:cs typeface="Poppins" panose="00000500000000000000" pitchFamily="2" charset="0"/>
              </a:rPr>
              <a:t>A recording of this webinar will be sent to you after today’s presentation. </a:t>
            </a:r>
          </a:p>
        </p:txBody>
      </p:sp>
      <p:pic>
        <p:nvPicPr>
          <p:cNvPr id="13" name="Picture 12" descr="A black and white video player&#10;&#10;Description automatically generated">
            <a:extLst>
              <a:ext uri="{FF2B5EF4-FFF2-40B4-BE49-F238E27FC236}">
                <a16:creationId xmlns:a16="http://schemas.microsoft.com/office/drawing/2014/main" id="{2DB64686-C203-6A3B-E702-D776C4D8BD85}"/>
              </a:ext>
            </a:extLst>
          </p:cNvPr>
          <p:cNvPicPr>
            <a:picLocks noChangeAspect="1"/>
          </p:cNvPicPr>
          <p:nvPr/>
        </p:nvPicPr>
        <p:blipFill>
          <a:blip r:embed="rId3" cstate="hqprint">
            <a:extLst>
              <a:ext uri="{BEBA8EAE-BF5A-486C-A8C5-ECC9F3942E4B}">
                <a14:imgProps xmlns:a14="http://schemas.microsoft.com/office/drawing/2010/main">
                  <a14:imgLayer r:embed="rId4">
                    <a14:imgEffect>
                      <a14:artisticPencilSketch/>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706813" y="1859730"/>
            <a:ext cx="1730374" cy="1424039"/>
          </a:xfrm>
          <a:prstGeom prst="rect">
            <a:avLst/>
          </a:prstGeom>
        </p:spPr>
      </p:pic>
    </p:spTree>
    <p:extLst>
      <p:ext uri="{BB962C8B-B14F-4D97-AF65-F5344CB8AC3E}">
        <p14:creationId xmlns:p14="http://schemas.microsoft.com/office/powerpoint/2010/main" val="32858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B2F30350-7479-8D29-138B-DD0F3A6F5BFA}"/>
            </a:ext>
          </a:extLst>
        </p:cNvPr>
        <p:cNvGrpSpPr/>
        <p:nvPr/>
      </p:nvGrpSpPr>
      <p:grpSpPr>
        <a:xfrm>
          <a:off x="0" y="0"/>
          <a:ext cx="0" cy="0"/>
          <a:chOff x="0" y="0"/>
          <a:chExt cx="0" cy="0"/>
        </a:xfrm>
      </p:grpSpPr>
      <p:sp>
        <p:nvSpPr>
          <p:cNvPr id="5" name="Google Shape;211;p25">
            <a:extLst>
              <a:ext uri="{FF2B5EF4-FFF2-40B4-BE49-F238E27FC236}">
                <a16:creationId xmlns:a16="http://schemas.microsoft.com/office/drawing/2014/main" id="{2FDAC12B-9BD5-8637-E6E0-CF6E14C24F06}"/>
              </a:ext>
            </a:extLst>
          </p:cNvPr>
          <p:cNvSpPr/>
          <p:nvPr/>
        </p:nvSpPr>
        <p:spPr>
          <a:xfrm>
            <a:off x="2166333" y="1931839"/>
            <a:ext cx="669004" cy="669005"/>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bg1"/>
              </a:solidFill>
              <a:latin typeface="Outfit Medium" pitchFamily="2" charset="0"/>
              <a:ea typeface="Outfit"/>
              <a:cs typeface="Outfit"/>
              <a:sym typeface="Outfit"/>
            </a:endParaRPr>
          </a:p>
        </p:txBody>
      </p:sp>
      <p:sp>
        <p:nvSpPr>
          <p:cNvPr id="2" name="TextBox 1">
            <a:extLst>
              <a:ext uri="{FF2B5EF4-FFF2-40B4-BE49-F238E27FC236}">
                <a16:creationId xmlns:a16="http://schemas.microsoft.com/office/drawing/2014/main" id="{E664D729-5C5B-65C0-DA37-E92458BDF6C5}"/>
              </a:ext>
            </a:extLst>
          </p:cNvPr>
          <p:cNvSpPr txBox="1"/>
          <p:nvPr/>
        </p:nvSpPr>
        <p:spPr>
          <a:xfrm>
            <a:off x="3063728" y="2080471"/>
            <a:ext cx="4006627" cy="398764"/>
          </a:xfrm>
          <a:prstGeom prst="rect">
            <a:avLst/>
          </a:prstGeom>
          <a:noFill/>
        </p:spPr>
        <p:txBody>
          <a:bodyPr wrap="square" rtlCol="0">
            <a:spAutoFit/>
          </a:bodyPr>
          <a:lstStyle/>
          <a:p>
            <a:pPr>
              <a:lnSpc>
                <a:spcPct val="120000"/>
              </a:lnSpc>
            </a:pPr>
            <a:r>
              <a:rPr lang="en-US" sz="1800">
                <a:solidFill>
                  <a:schemeClr val="tx1"/>
                </a:solidFill>
                <a:latin typeface="Outfit ExtraLight" pitchFamily="2" charset="0"/>
                <a:cs typeface="Poppins" panose="00000500000000000000" pitchFamily="2" charset="0"/>
              </a:rPr>
              <a:t>All attendees will be placed on mute.</a:t>
            </a:r>
          </a:p>
        </p:txBody>
      </p:sp>
      <p:sp>
        <p:nvSpPr>
          <p:cNvPr id="4" name="TextBox 3">
            <a:extLst>
              <a:ext uri="{FF2B5EF4-FFF2-40B4-BE49-F238E27FC236}">
                <a16:creationId xmlns:a16="http://schemas.microsoft.com/office/drawing/2014/main" id="{B2C3A8CC-8B2B-ACC8-08CE-15E24702F86B}"/>
              </a:ext>
            </a:extLst>
          </p:cNvPr>
          <p:cNvSpPr txBox="1"/>
          <p:nvPr/>
        </p:nvSpPr>
        <p:spPr>
          <a:xfrm>
            <a:off x="3048000" y="3537251"/>
            <a:ext cx="4658095" cy="398764"/>
          </a:xfrm>
          <a:prstGeom prst="rect">
            <a:avLst/>
          </a:prstGeom>
          <a:noFill/>
        </p:spPr>
        <p:txBody>
          <a:bodyPr wrap="square" rtlCol="0">
            <a:spAutoFit/>
          </a:bodyPr>
          <a:lstStyle/>
          <a:p>
            <a:pPr>
              <a:lnSpc>
                <a:spcPct val="120000"/>
              </a:lnSpc>
            </a:pPr>
            <a:r>
              <a:rPr lang="en-US" sz="1800">
                <a:solidFill>
                  <a:schemeClr val="tx1"/>
                </a:solidFill>
                <a:latin typeface="Outfit ExtraLight" pitchFamily="2" charset="0"/>
                <a:cs typeface="Poppins" panose="00000500000000000000" pitchFamily="2" charset="0"/>
              </a:rPr>
              <a:t>A survey will be sent out after the webinar.</a:t>
            </a:r>
          </a:p>
        </p:txBody>
      </p:sp>
      <p:sp>
        <p:nvSpPr>
          <p:cNvPr id="11" name="Google Shape;211;p25">
            <a:extLst>
              <a:ext uri="{FF2B5EF4-FFF2-40B4-BE49-F238E27FC236}">
                <a16:creationId xmlns:a16="http://schemas.microsoft.com/office/drawing/2014/main" id="{83E13A2B-1B56-9E89-0CBB-7639D6D9D43F}"/>
              </a:ext>
            </a:extLst>
          </p:cNvPr>
          <p:cNvSpPr/>
          <p:nvPr/>
        </p:nvSpPr>
        <p:spPr>
          <a:xfrm>
            <a:off x="2166333" y="2673741"/>
            <a:ext cx="669004" cy="669005"/>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bg1"/>
              </a:solidFill>
              <a:latin typeface="Outfit Medium" pitchFamily="2" charset="0"/>
              <a:ea typeface="Outfit"/>
              <a:cs typeface="Outfit"/>
              <a:sym typeface="Outfit"/>
            </a:endParaRPr>
          </a:p>
        </p:txBody>
      </p:sp>
      <p:sp>
        <p:nvSpPr>
          <p:cNvPr id="12" name="Google Shape;211;p25">
            <a:extLst>
              <a:ext uri="{FF2B5EF4-FFF2-40B4-BE49-F238E27FC236}">
                <a16:creationId xmlns:a16="http://schemas.microsoft.com/office/drawing/2014/main" id="{59DF3F8C-B84E-1865-304F-A8A74525791A}"/>
              </a:ext>
            </a:extLst>
          </p:cNvPr>
          <p:cNvSpPr/>
          <p:nvPr/>
        </p:nvSpPr>
        <p:spPr>
          <a:xfrm>
            <a:off x="2166333" y="3415642"/>
            <a:ext cx="669004" cy="669005"/>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bg1"/>
              </a:solidFill>
              <a:latin typeface="Outfit Medium" pitchFamily="2" charset="0"/>
              <a:ea typeface="Outfit"/>
              <a:cs typeface="Outfit"/>
              <a:sym typeface="Outfit"/>
            </a:endParaRPr>
          </a:p>
        </p:txBody>
      </p:sp>
      <p:sp>
        <p:nvSpPr>
          <p:cNvPr id="3" name="TextBox 2">
            <a:extLst>
              <a:ext uri="{FF2B5EF4-FFF2-40B4-BE49-F238E27FC236}">
                <a16:creationId xmlns:a16="http://schemas.microsoft.com/office/drawing/2014/main" id="{21687642-972A-670D-448D-E12DF9E719B4}"/>
              </a:ext>
            </a:extLst>
          </p:cNvPr>
          <p:cNvSpPr txBox="1"/>
          <p:nvPr/>
        </p:nvSpPr>
        <p:spPr>
          <a:xfrm>
            <a:off x="3063727" y="2808861"/>
            <a:ext cx="4317713" cy="398764"/>
          </a:xfrm>
          <a:prstGeom prst="rect">
            <a:avLst/>
          </a:prstGeom>
          <a:noFill/>
        </p:spPr>
        <p:txBody>
          <a:bodyPr wrap="square" rtlCol="0">
            <a:spAutoFit/>
          </a:bodyPr>
          <a:lstStyle/>
          <a:p>
            <a:pPr>
              <a:lnSpc>
                <a:spcPct val="120000"/>
              </a:lnSpc>
            </a:pPr>
            <a:r>
              <a:rPr lang="en-US" sz="1800">
                <a:solidFill>
                  <a:schemeClr val="tx1"/>
                </a:solidFill>
                <a:latin typeface="Outfit ExtraLight" pitchFamily="2" charset="0"/>
                <a:cs typeface="Poppins" panose="00000500000000000000" pitchFamily="2" charset="0"/>
              </a:rPr>
              <a:t>Please place questions in the chat tab.</a:t>
            </a:r>
          </a:p>
        </p:txBody>
      </p:sp>
      <p:pic>
        <p:nvPicPr>
          <p:cNvPr id="14" name="Picture 13" descr="A white line drawing of a microphone&#10;&#10;AI-generated content may be incorrect.">
            <a:extLst>
              <a:ext uri="{FF2B5EF4-FFF2-40B4-BE49-F238E27FC236}">
                <a16:creationId xmlns:a16="http://schemas.microsoft.com/office/drawing/2014/main" id="{848B76C0-3F4B-E6C9-AD69-EF8518D755B1}"/>
              </a:ext>
            </a:extLst>
          </p:cNvPr>
          <p:cNvPicPr>
            <a:picLocks noChangeAspect="1"/>
          </p:cNvPicPr>
          <p:nvPr/>
        </p:nvPicPr>
        <p:blipFill>
          <a:blip r:embed="rId3" cstate="hqprint">
            <a:biLevel thresh="25000"/>
            <a:extLst>
              <a:ext uri="{28A0092B-C50C-407E-A947-70E740481C1C}">
                <a14:useLocalDpi xmlns:a14="http://schemas.microsoft.com/office/drawing/2010/main"/>
              </a:ext>
            </a:extLst>
          </a:blip>
          <a:stretch>
            <a:fillRect/>
          </a:stretch>
        </p:blipFill>
        <p:spPr>
          <a:xfrm>
            <a:off x="2166333" y="1937857"/>
            <a:ext cx="669005" cy="669005"/>
          </a:xfrm>
          <a:prstGeom prst="rect">
            <a:avLst/>
          </a:prstGeom>
        </p:spPr>
      </p:pic>
      <p:pic>
        <p:nvPicPr>
          <p:cNvPr id="21" name="Picture 20" descr="A white and blue chat bubbles&#10;&#10;AI-generated content may be incorrect.">
            <a:extLst>
              <a:ext uri="{FF2B5EF4-FFF2-40B4-BE49-F238E27FC236}">
                <a16:creationId xmlns:a16="http://schemas.microsoft.com/office/drawing/2014/main" id="{A91A68B5-FC60-09E2-7764-D7CC5B17CAD8}"/>
              </a:ext>
            </a:extLst>
          </p:cNvPr>
          <p:cNvPicPr>
            <a:picLocks noChangeAspect="1"/>
          </p:cNvPicPr>
          <p:nvPr/>
        </p:nvPicPr>
        <p:blipFill>
          <a:blip r:embed="rId4" cstate="hqprint">
            <a:biLevel thresh="25000"/>
            <a:extLst>
              <a:ext uri="{28A0092B-C50C-407E-A947-70E740481C1C}">
                <a14:useLocalDpi xmlns:a14="http://schemas.microsoft.com/office/drawing/2010/main"/>
              </a:ext>
            </a:extLst>
          </a:blip>
          <a:stretch>
            <a:fillRect/>
          </a:stretch>
        </p:blipFill>
        <p:spPr>
          <a:xfrm>
            <a:off x="2213004" y="2720413"/>
            <a:ext cx="575660" cy="575660"/>
          </a:xfrm>
          <a:prstGeom prst="rect">
            <a:avLst/>
          </a:prstGeom>
        </p:spPr>
      </p:pic>
      <p:pic>
        <p:nvPicPr>
          <p:cNvPr id="22" name="Picture 21" descr="A pen and paper with a black background&#10;&#10;AI-generated content may be incorrect.">
            <a:extLst>
              <a:ext uri="{FF2B5EF4-FFF2-40B4-BE49-F238E27FC236}">
                <a16:creationId xmlns:a16="http://schemas.microsoft.com/office/drawing/2014/main" id="{AF57C0D3-645D-39E1-FE3D-664DDAB0709F}"/>
              </a:ext>
            </a:extLst>
          </p:cNvPr>
          <p:cNvPicPr>
            <a:picLocks noChangeAspect="1"/>
          </p:cNvPicPr>
          <p:nvPr/>
        </p:nvPicPr>
        <p:blipFill>
          <a:blip r:embed="rId5" cstate="hqprint">
            <a:biLevel thresh="50000"/>
            <a:extLst>
              <a:ext uri="{28A0092B-C50C-407E-A947-70E740481C1C}">
                <a14:useLocalDpi xmlns:a14="http://schemas.microsoft.com/office/drawing/2010/main"/>
              </a:ext>
            </a:extLst>
          </a:blip>
          <a:stretch>
            <a:fillRect/>
          </a:stretch>
        </p:blipFill>
        <p:spPr>
          <a:xfrm>
            <a:off x="2176218" y="3404054"/>
            <a:ext cx="692179" cy="692179"/>
          </a:xfrm>
          <a:prstGeom prst="rect">
            <a:avLst/>
          </a:prstGeom>
        </p:spPr>
      </p:pic>
      <p:grpSp>
        <p:nvGrpSpPr>
          <p:cNvPr id="6" name="Group 5">
            <a:extLst>
              <a:ext uri="{FF2B5EF4-FFF2-40B4-BE49-F238E27FC236}">
                <a16:creationId xmlns:a16="http://schemas.microsoft.com/office/drawing/2014/main" id="{3D4A85E4-0D2E-BB7A-BF7F-D1C21C36A5AC}"/>
              </a:ext>
            </a:extLst>
          </p:cNvPr>
          <p:cNvGrpSpPr/>
          <p:nvPr/>
        </p:nvGrpSpPr>
        <p:grpSpPr>
          <a:xfrm>
            <a:off x="1160143" y="467648"/>
            <a:ext cx="6828503" cy="956770"/>
            <a:chOff x="1543665" y="299100"/>
            <a:chExt cx="9104670" cy="1275694"/>
          </a:xfrm>
        </p:grpSpPr>
        <p:sp>
          <p:nvSpPr>
            <p:cNvPr id="7" name="TextBox 6">
              <a:extLst>
                <a:ext uri="{FF2B5EF4-FFF2-40B4-BE49-F238E27FC236}">
                  <a16:creationId xmlns:a16="http://schemas.microsoft.com/office/drawing/2014/main" id="{0F9C30B6-4F4D-413E-2C56-015C2FB0A8E1}"/>
                </a:ext>
              </a:extLst>
            </p:cNvPr>
            <p:cNvSpPr txBox="1"/>
            <p:nvPr/>
          </p:nvSpPr>
          <p:spPr>
            <a:xfrm>
              <a:off x="3510972" y="299100"/>
              <a:ext cx="5170057" cy="492443"/>
            </a:xfrm>
            <a:prstGeom prst="rect">
              <a:avLst/>
            </a:prstGeom>
            <a:noFill/>
          </p:spPr>
          <p:txBody>
            <a:bodyPr wrap="square" rtlCol="0">
              <a:spAutoFit/>
            </a:bodyPr>
            <a:lstStyle/>
            <a:p>
              <a:pPr algn="ctr"/>
              <a:r>
                <a:rPr lang="en-US" sz="1800">
                  <a:gradFill>
                    <a:gsLst>
                      <a:gs pos="100000">
                        <a:srgbClr val="139BE6"/>
                      </a:gs>
                      <a:gs pos="24000">
                        <a:srgbClr val="67C31F"/>
                      </a:gs>
                    </a:gsLst>
                    <a:lin ang="2700000" scaled="0"/>
                  </a:gradFill>
                  <a:latin typeface="Outfit ExtraLight" pitchFamily="2" charset="0"/>
                  <a:cs typeface="Poppins" panose="00000500000000000000" pitchFamily="2" charset="0"/>
                </a:rPr>
                <a:t>Housekeeping Items</a:t>
              </a:r>
            </a:p>
          </p:txBody>
        </p:sp>
        <p:sp>
          <p:nvSpPr>
            <p:cNvPr id="13" name="TextBox 12">
              <a:extLst>
                <a:ext uri="{FF2B5EF4-FFF2-40B4-BE49-F238E27FC236}">
                  <a16:creationId xmlns:a16="http://schemas.microsoft.com/office/drawing/2014/main" id="{F0EE49E9-434F-A410-3A7D-11E613F48720}"/>
                </a:ext>
              </a:extLst>
            </p:cNvPr>
            <p:cNvSpPr txBox="1"/>
            <p:nvPr/>
          </p:nvSpPr>
          <p:spPr>
            <a:xfrm>
              <a:off x="1543665" y="877166"/>
              <a:ext cx="9104670" cy="697628"/>
            </a:xfrm>
            <a:prstGeom prst="rect">
              <a:avLst/>
            </a:prstGeom>
            <a:noFill/>
          </p:spPr>
          <p:txBody>
            <a:bodyPr wrap="square" rtlCol="0">
              <a:spAutoFit/>
            </a:bodyPr>
            <a:lstStyle/>
            <a:p>
              <a:pPr algn="ctr"/>
              <a:r>
                <a:rPr lang="en-US" sz="2800">
                  <a:solidFill>
                    <a:schemeClr val="tx1"/>
                  </a:solidFill>
                  <a:latin typeface="Outfit ExtraBold" pitchFamily="2" charset="0"/>
                  <a:cs typeface="Poppins" panose="00000500000000000000" pitchFamily="2" charset="0"/>
                </a:rPr>
                <a:t>Before We Get Started</a:t>
              </a:r>
            </a:p>
          </p:txBody>
        </p:sp>
      </p:grpSp>
    </p:spTree>
    <p:extLst>
      <p:ext uri="{BB962C8B-B14F-4D97-AF65-F5344CB8AC3E}">
        <p14:creationId xmlns:p14="http://schemas.microsoft.com/office/powerpoint/2010/main" val="381201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grpSp>
        <p:nvGrpSpPr>
          <p:cNvPr id="8" name="Group 7">
            <a:extLst>
              <a:ext uri="{FF2B5EF4-FFF2-40B4-BE49-F238E27FC236}">
                <a16:creationId xmlns:a16="http://schemas.microsoft.com/office/drawing/2014/main" id="{767828F2-69BD-E726-FE64-E2622DAD89B1}"/>
              </a:ext>
            </a:extLst>
          </p:cNvPr>
          <p:cNvGrpSpPr/>
          <p:nvPr/>
        </p:nvGrpSpPr>
        <p:grpSpPr>
          <a:xfrm>
            <a:off x="1160143" y="467648"/>
            <a:ext cx="6828503" cy="956769"/>
            <a:chOff x="1543665" y="299100"/>
            <a:chExt cx="9104670" cy="1275694"/>
          </a:xfrm>
        </p:grpSpPr>
        <p:sp>
          <p:nvSpPr>
            <p:cNvPr id="9" name="TextBox 8">
              <a:extLst>
                <a:ext uri="{FF2B5EF4-FFF2-40B4-BE49-F238E27FC236}">
                  <a16:creationId xmlns:a16="http://schemas.microsoft.com/office/drawing/2014/main" id="{B84EF71D-8F98-9FFD-FCFE-6BD5B3DAEAA7}"/>
                </a:ext>
              </a:extLst>
            </p:cNvPr>
            <p:cNvSpPr txBox="1"/>
            <p:nvPr/>
          </p:nvSpPr>
          <p:spPr>
            <a:xfrm>
              <a:off x="3510972" y="299100"/>
              <a:ext cx="5170057" cy="492443"/>
            </a:xfrm>
            <a:prstGeom prst="rect">
              <a:avLst/>
            </a:prstGeom>
            <a:noFill/>
          </p:spPr>
          <p:txBody>
            <a:bodyPr wrap="square" rtlCol="0">
              <a:spAutoFit/>
            </a:bodyPr>
            <a:lstStyle/>
            <a:p>
              <a:pPr algn="ctr"/>
              <a:r>
                <a:rPr lang="en-US" sz="1800">
                  <a:gradFill>
                    <a:gsLst>
                      <a:gs pos="100000">
                        <a:srgbClr val="139BE6"/>
                      </a:gs>
                      <a:gs pos="15000">
                        <a:srgbClr val="67C31F"/>
                      </a:gs>
                    </a:gsLst>
                    <a:lin ang="2700000" scaled="0"/>
                  </a:gradFill>
                  <a:latin typeface="Outfit ExtraLight" pitchFamily="2" charset="0"/>
                  <a:cs typeface="Poppins" panose="00000500000000000000" pitchFamily="2" charset="0"/>
                </a:rPr>
                <a:t>Housekeeping Items</a:t>
              </a:r>
            </a:p>
          </p:txBody>
        </p:sp>
        <p:sp>
          <p:nvSpPr>
            <p:cNvPr id="10" name="TextBox 9">
              <a:extLst>
                <a:ext uri="{FF2B5EF4-FFF2-40B4-BE49-F238E27FC236}">
                  <a16:creationId xmlns:a16="http://schemas.microsoft.com/office/drawing/2014/main" id="{126EB27E-5C56-752D-9467-AA772415D4CC}"/>
                </a:ext>
              </a:extLst>
            </p:cNvPr>
            <p:cNvSpPr txBox="1"/>
            <p:nvPr/>
          </p:nvSpPr>
          <p:spPr>
            <a:xfrm>
              <a:off x="1543665" y="877166"/>
              <a:ext cx="9104670" cy="697628"/>
            </a:xfrm>
            <a:prstGeom prst="rect">
              <a:avLst/>
            </a:prstGeom>
            <a:noFill/>
          </p:spPr>
          <p:txBody>
            <a:bodyPr wrap="square" rtlCol="0">
              <a:spAutoFit/>
            </a:bodyPr>
            <a:lstStyle/>
            <a:p>
              <a:pPr algn="ctr"/>
              <a:r>
                <a:rPr lang="en-US" sz="2800">
                  <a:solidFill>
                    <a:prstClr val="white"/>
                  </a:solidFill>
                  <a:latin typeface="Outfit ExtraBold" pitchFamily="2" charset="0"/>
                  <a:cs typeface="Poppins" panose="00000500000000000000" pitchFamily="2" charset="0"/>
                </a:rPr>
                <a:t>Before We Get Started:</a:t>
              </a:r>
            </a:p>
          </p:txBody>
        </p:sp>
      </p:grpSp>
      <p:sp>
        <p:nvSpPr>
          <p:cNvPr id="5" name="Google Shape;211;p25">
            <a:extLst>
              <a:ext uri="{FF2B5EF4-FFF2-40B4-BE49-F238E27FC236}">
                <a16:creationId xmlns:a16="http://schemas.microsoft.com/office/drawing/2014/main" id="{979A0501-DA02-B831-0638-475F65C3E6F4}"/>
              </a:ext>
            </a:extLst>
          </p:cNvPr>
          <p:cNvSpPr/>
          <p:nvPr/>
        </p:nvSpPr>
        <p:spPr>
          <a:xfrm>
            <a:off x="2447438" y="2132837"/>
            <a:ext cx="669004" cy="669005"/>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bg1"/>
              </a:solidFill>
              <a:latin typeface="Outfit Medium" pitchFamily="2" charset="0"/>
              <a:ea typeface="Outfit"/>
              <a:cs typeface="Outfit"/>
              <a:sym typeface="Outfit"/>
            </a:endParaRPr>
          </a:p>
        </p:txBody>
      </p:sp>
      <p:sp>
        <p:nvSpPr>
          <p:cNvPr id="7" name="Google Shape;211;p25">
            <a:extLst>
              <a:ext uri="{FF2B5EF4-FFF2-40B4-BE49-F238E27FC236}">
                <a16:creationId xmlns:a16="http://schemas.microsoft.com/office/drawing/2014/main" id="{D87FBF4D-1EB7-9276-4426-D2DF416A317E}"/>
              </a:ext>
            </a:extLst>
          </p:cNvPr>
          <p:cNvSpPr/>
          <p:nvPr/>
        </p:nvSpPr>
        <p:spPr>
          <a:xfrm>
            <a:off x="2447438" y="2914932"/>
            <a:ext cx="669004" cy="669005"/>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bg1"/>
              </a:solidFill>
              <a:latin typeface="Outfit Medium" pitchFamily="2" charset="0"/>
              <a:ea typeface="Outfit"/>
              <a:cs typeface="Outfit"/>
              <a:sym typeface="Outfit"/>
            </a:endParaRPr>
          </a:p>
        </p:txBody>
      </p:sp>
      <p:sp>
        <p:nvSpPr>
          <p:cNvPr id="13" name="Google Shape;211;p25">
            <a:extLst>
              <a:ext uri="{FF2B5EF4-FFF2-40B4-BE49-F238E27FC236}">
                <a16:creationId xmlns:a16="http://schemas.microsoft.com/office/drawing/2014/main" id="{22D08650-F14C-F402-5084-5B99EFE83E8A}"/>
              </a:ext>
            </a:extLst>
          </p:cNvPr>
          <p:cNvSpPr/>
          <p:nvPr/>
        </p:nvSpPr>
        <p:spPr>
          <a:xfrm>
            <a:off x="2447438" y="3725354"/>
            <a:ext cx="669004" cy="669005"/>
          </a:xfrm>
          <a:prstGeom prst="flowChartAlternateProcess">
            <a:avLst/>
          </a:prstGeom>
          <a:gradFill>
            <a:gsLst>
              <a:gs pos="100000">
                <a:srgbClr val="139BE6"/>
              </a:gs>
              <a:gs pos="15000">
                <a:srgbClr val="67C31F"/>
              </a:gs>
            </a:gsLst>
            <a:lin ang="27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bg1"/>
              </a:solidFill>
              <a:latin typeface="Outfit Medium" pitchFamily="2" charset="0"/>
              <a:ea typeface="Outfit"/>
              <a:cs typeface="Outfit"/>
              <a:sym typeface="Outfit"/>
            </a:endParaRPr>
          </a:p>
        </p:txBody>
      </p:sp>
      <p:sp>
        <p:nvSpPr>
          <p:cNvPr id="11" name="TextBox 10">
            <a:extLst>
              <a:ext uri="{FF2B5EF4-FFF2-40B4-BE49-F238E27FC236}">
                <a16:creationId xmlns:a16="http://schemas.microsoft.com/office/drawing/2014/main" id="{584DC685-D3BC-9251-8BB4-C4B1AFA096B0}"/>
              </a:ext>
            </a:extLst>
          </p:cNvPr>
          <p:cNvSpPr txBox="1"/>
          <p:nvPr/>
        </p:nvSpPr>
        <p:spPr>
          <a:xfrm>
            <a:off x="807474" y="950070"/>
            <a:ext cx="7529051" cy="954107"/>
          </a:xfrm>
          <a:prstGeom prst="rect">
            <a:avLst/>
          </a:prstGeom>
          <a:noFill/>
          <a:ln>
            <a:noFill/>
          </a:ln>
        </p:spPr>
        <p:txBody>
          <a:bodyPr wrap="square" rtlCol="0">
            <a:spAutoFit/>
          </a:bodyPr>
          <a:lstStyle/>
          <a:p>
            <a:pPr algn="ctr"/>
            <a:r>
              <a:rPr lang="en-US" sz="2800" dirty="0">
                <a:solidFill>
                  <a:schemeClr val="tx1"/>
                </a:solidFill>
                <a:latin typeface="Outfit ExtraBold" pitchFamily="2" charset="0"/>
                <a:cs typeface="Poppins" panose="00000500000000000000" pitchFamily="2" charset="0"/>
              </a:rPr>
              <a:t>If you’re having trouble with audio or viewing the webinar, please:</a:t>
            </a:r>
          </a:p>
        </p:txBody>
      </p:sp>
      <p:grpSp>
        <p:nvGrpSpPr>
          <p:cNvPr id="18" name="Group 17">
            <a:extLst>
              <a:ext uri="{FF2B5EF4-FFF2-40B4-BE49-F238E27FC236}">
                <a16:creationId xmlns:a16="http://schemas.microsoft.com/office/drawing/2014/main" id="{00F30783-6F70-F471-BB62-36E807063A9A}"/>
              </a:ext>
            </a:extLst>
          </p:cNvPr>
          <p:cNvGrpSpPr/>
          <p:nvPr/>
        </p:nvGrpSpPr>
        <p:grpSpPr>
          <a:xfrm>
            <a:off x="2598505" y="2267956"/>
            <a:ext cx="4348224" cy="398764"/>
            <a:chOff x="2738375" y="2408587"/>
            <a:chExt cx="4348224" cy="398764"/>
          </a:xfrm>
        </p:grpSpPr>
        <p:sp>
          <p:nvSpPr>
            <p:cNvPr id="2" name="TextBox 1">
              <a:extLst>
                <a:ext uri="{FF2B5EF4-FFF2-40B4-BE49-F238E27FC236}">
                  <a16:creationId xmlns:a16="http://schemas.microsoft.com/office/drawing/2014/main" id="{DB981CB3-BE83-BAC2-F4E7-BBD28EB1EA0D}"/>
                </a:ext>
              </a:extLst>
            </p:cNvPr>
            <p:cNvSpPr txBox="1"/>
            <p:nvPr/>
          </p:nvSpPr>
          <p:spPr>
            <a:xfrm>
              <a:off x="3486149" y="2408587"/>
              <a:ext cx="3600450" cy="398764"/>
            </a:xfrm>
            <a:prstGeom prst="rect">
              <a:avLst/>
            </a:prstGeom>
            <a:noFill/>
          </p:spPr>
          <p:txBody>
            <a:bodyPr wrap="square" rtlCol="0">
              <a:spAutoFit/>
            </a:bodyPr>
            <a:lstStyle/>
            <a:p>
              <a:pPr>
                <a:lnSpc>
                  <a:spcPct val="120000"/>
                </a:lnSpc>
              </a:pPr>
              <a:r>
                <a:rPr lang="en-US" sz="1800">
                  <a:solidFill>
                    <a:schemeClr val="tx1"/>
                  </a:solidFill>
                  <a:latin typeface="Outfit ExtraLight" pitchFamily="2" charset="0"/>
                  <a:cs typeface="Poppins" panose="00000500000000000000" pitchFamily="2" charset="0"/>
                </a:rPr>
                <a:t>Try refreshing your browser.</a:t>
              </a:r>
            </a:p>
          </p:txBody>
        </p:sp>
        <p:pic>
          <p:nvPicPr>
            <p:cNvPr id="6" name="Picture 5">
              <a:extLst>
                <a:ext uri="{FF2B5EF4-FFF2-40B4-BE49-F238E27FC236}">
                  <a16:creationId xmlns:a16="http://schemas.microsoft.com/office/drawing/2014/main" id="{CD1BC1E2-AB6C-479F-0677-DF2BCD677FF0}"/>
                </a:ext>
              </a:extLst>
            </p:cNvPr>
            <p:cNvPicPr>
              <a:picLocks noChangeAspect="1"/>
            </p:cNvPicPr>
            <p:nvPr/>
          </p:nvPicPr>
          <p:blipFill>
            <a:blip r:embed="rId3" cstate="hqprint">
              <a:biLevel thresh="25000"/>
              <a:extLst>
                <a:ext uri="{28A0092B-C50C-407E-A947-70E740481C1C}">
                  <a14:useLocalDpi xmlns:a14="http://schemas.microsoft.com/office/drawing/2010/main"/>
                </a:ext>
              </a:extLst>
            </a:blip>
            <a:srcRect/>
            <a:stretch/>
          </p:blipFill>
          <p:spPr>
            <a:xfrm>
              <a:off x="2738375" y="2420954"/>
              <a:ext cx="360242" cy="374031"/>
            </a:xfrm>
            <a:prstGeom prst="rect">
              <a:avLst/>
            </a:prstGeom>
          </p:spPr>
        </p:pic>
      </p:grpSp>
      <p:grpSp>
        <p:nvGrpSpPr>
          <p:cNvPr id="20" name="Group 19">
            <a:extLst>
              <a:ext uri="{FF2B5EF4-FFF2-40B4-BE49-F238E27FC236}">
                <a16:creationId xmlns:a16="http://schemas.microsoft.com/office/drawing/2014/main" id="{CB0F368D-2C5C-AA53-77AA-7BC0B3AB529C}"/>
              </a:ext>
            </a:extLst>
          </p:cNvPr>
          <p:cNvGrpSpPr/>
          <p:nvPr/>
        </p:nvGrpSpPr>
        <p:grpSpPr>
          <a:xfrm>
            <a:off x="2590290" y="3814126"/>
            <a:ext cx="4969238" cy="500726"/>
            <a:chOff x="2745887" y="3954757"/>
            <a:chExt cx="4969238" cy="500726"/>
          </a:xfrm>
        </p:grpSpPr>
        <p:sp>
          <p:nvSpPr>
            <p:cNvPr id="4" name="TextBox 3">
              <a:extLst>
                <a:ext uri="{FF2B5EF4-FFF2-40B4-BE49-F238E27FC236}">
                  <a16:creationId xmlns:a16="http://schemas.microsoft.com/office/drawing/2014/main" id="{F6187E89-075F-983C-5D7D-7DE91658F2CD}"/>
                </a:ext>
              </a:extLst>
            </p:cNvPr>
            <p:cNvSpPr txBox="1"/>
            <p:nvPr/>
          </p:nvSpPr>
          <p:spPr>
            <a:xfrm>
              <a:off x="3501876" y="3998551"/>
              <a:ext cx="4213249" cy="398764"/>
            </a:xfrm>
            <a:prstGeom prst="rect">
              <a:avLst/>
            </a:prstGeom>
            <a:noFill/>
          </p:spPr>
          <p:txBody>
            <a:bodyPr wrap="square" rtlCol="0">
              <a:spAutoFit/>
            </a:bodyPr>
            <a:lstStyle/>
            <a:p>
              <a:pPr>
                <a:lnSpc>
                  <a:spcPct val="120000"/>
                </a:lnSpc>
              </a:pPr>
              <a:r>
                <a:rPr lang="en-US" sz="1800">
                  <a:solidFill>
                    <a:schemeClr val="tx1"/>
                  </a:solidFill>
                  <a:latin typeface="Outfit ExtraLight" pitchFamily="2" charset="0"/>
                  <a:cs typeface="Poppins" panose="00000500000000000000" pitchFamily="2" charset="0"/>
                </a:rPr>
                <a:t>Ask for assistance in the chat tab. </a:t>
              </a:r>
            </a:p>
          </p:txBody>
        </p:sp>
        <p:pic>
          <p:nvPicPr>
            <p:cNvPr id="12" name="Picture 11" descr="A black and white logo of a person with a moon and question marks&#10;&#10;Description automatically generated">
              <a:extLst>
                <a:ext uri="{FF2B5EF4-FFF2-40B4-BE49-F238E27FC236}">
                  <a16:creationId xmlns:a16="http://schemas.microsoft.com/office/drawing/2014/main" id="{C2F46DA3-C73D-698B-29FB-1B6CDFFE27DB}"/>
                </a:ext>
              </a:extLst>
            </p:cNvPr>
            <p:cNvPicPr>
              <a:picLocks noChangeAspect="1"/>
            </p:cNvPicPr>
            <p:nvPr/>
          </p:nvPicPr>
          <p:blipFill>
            <a:blip r:embed="rId4" cstate="hqprint">
              <a:biLevel thresh="25000"/>
              <a:extLst>
                <a:ext uri="{28A0092B-C50C-407E-A947-70E740481C1C}">
                  <a14:useLocalDpi xmlns:a14="http://schemas.microsoft.com/office/drawing/2010/main"/>
                </a:ext>
              </a:extLst>
            </a:blip>
            <a:stretch>
              <a:fillRect/>
            </a:stretch>
          </p:blipFill>
          <p:spPr>
            <a:xfrm>
              <a:off x="2745887" y="3954757"/>
              <a:ext cx="376672" cy="500726"/>
            </a:xfrm>
            <a:prstGeom prst="rect">
              <a:avLst/>
            </a:prstGeom>
          </p:spPr>
        </p:pic>
      </p:grpSp>
      <p:grpSp>
        <p:nvGrpSpPr>
          <p:cNvPr id="19" name="Group 18">
            <a:extLst>
              <a:ext uri="{FF2B5EF4-FFF2-40B4-BE49-F238E27FC236}">
                <a16:creationId xmlns:a16="http://schemas.microsoft.com/office/drawing/2014/main" id="{E10CDA10-CB8B-57D2-E768-F7C82DAB4DF4}"/>
              </a:ext>
            </a:extLst>
          </p:cNvPr>
          <p:cNvGrpSpPr/>
          <p:nvPr/>
        </p:nvGrpSpPr>
        <p:grpSpPr>
          <a:xfrm>
            <a:off x="2568714" y="3066134"/>
            <a:ext cx="3944452" cy="398764"/>
            <a:chOff x="2708584" y="3206765"/>
            <a:chExt cx="3944452" cy="398764"/>
          </a:xfrm>
        </p:grpSpPr>
        <p:sp>
          <p:nvSpPr>
            <p:cNvPr id="3" name="TextBox 2">
              <a:extLst>
                <a:ext uri="{FF2B5EF4-FFF2-40B4-BE49-F238E27FC236}">
                  <a16:creationId xmlns:a16="http://schemas.microsoft.com/office/drawing/2014/main" id="{80857818-81D0-B901-5449-654A2C4C806F}"/>
                </a:ext>
              </a:extLst>
            </p:cNvPr>
            <p:cNvSpPr txBox="1"/>
            <p:nvPr/>
          </p:nvSpPr>
          <p:spPr>
            <a:xfrm>
              <a:off x="3486149" y="3206765"/>
              <a:ext cx="3166887" cy="398764"/>
            </a:xfrm>
            <a:prstGeom prst="rect">
              <a:avLst/>
            </a:prstGeom>
            <a:noFill/>
          </p:spPr>
          <p:txBody>
            <a:bodyPr wrap="square" rtlCol="0">
              <a:spAutoFit/>
            </a:bodyPr>
            <a:lstStyle/>
            <a:p>
              <a:pPr>
                <a:lnSpc>
                  <a:spcPct val="120000"/>
                </a:lnSpc>
              </a:pPr>
              <a:r>
                <a:rPr lang="en-US" sz="1800">
                  <a:solidFill>
                    <a:schemeClr val="tx1"/>
                  </a:solidFill>
                  <a:latin typeface="Outfit ExtraLight" pitchFamily="2" charset="0"/>
                  <a:cs typeface="Poppins" panose="00000500000000000000" pitchFamily="2" charset="0"/>
                </a:rPr>
                <a:t>Try a different browser. </a:t>
              </a:r>
            </a:p>
          </p:txBody>
        </p:sp>
        <p:pic>
          <p:nvPicPr>
            <p:cNvPr id="17" name="Picture 16" descr="A black and white logo&#10;&#10;Description automatically generated with medium confidence">
              <a:extLst>
                <a:ext uri="{FF2B5EF4-FFF2-40B4-BE49-F238E27FC236}">
                  <a16:creationId xmlns:a16="http://schemas.microsoft.com/office/drawing/2014/main" id="{F01F148B-FEF6-ADEF-F0B6-0B6A9303E79E}"/>
                </a:ext>
              </a:extLst>
            </p:cNvPr>
            <p:cNvPicPr>
              <a:picLocks noChangeAspect="1"/>
            </p:cNvPicPr>
            <p:nvPr/>
          </p:nvPicPr>
          <p:blipFill>
            <a:blip r:embed="rId5" cstate="hqprint">
              <a:biLevel thresh="25000"/>
              <a:extLst>
                <a:ext uri="{28A0092B-C50C-407E-A947-70E740481C1C}">
                  <a14:useLocalDpi xmlns:a14="http://schemas.microsoft.com/office/drawing/2010/main"/>
                </a:ext>
              </a:extLst>
            </a:blip>
            <a:stretch>
              <a:fillRect/>
            </a:stretch>
          </p:blipFill>
          <p:spPr>
            <a:xfrm>
              <a:off x="2708584" y="3222534"/>
              <a:ext cx="425308" cy="367226"/>
            </a:xfrm>
            <a:prstGeom prst="rect">
              <a:avLst/>
            </a:prstGeom>
          </p:spPr>
        </p:pic>
      </p:grpSp>
    </p:spTree>
    <p:extLst>
      <p:ext uri="{BB962C8B-B14F-4D97-AF65-F5344CB8AC3E}">
        <p14:creationId xmlns:p14="http://schemas.microsoft.com/office/powerpoint/2010/main" val="230085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DF5EA2-7C45-0BD2-2995-47F14E3A7919}"/>
              </a:ext>
            </a:extLst>
          </p:cNvPr>
          <p:cNvSpPr txBox="1"/>
          <p:nvPr/>
        </p:nvSpPr>
        <p:spPr>
          <a:xfrm>
            <a:off x="777798" y="505454"/>
            <a:ext cx="7588405"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u="none" strike="noStrike" kern="0" cap="none" spc="0" normalizeH="0" baseline="0" noProof="0" dirty="0">
                <a:ln>
                  <a:noFill/>
                </a:ln>
                <a:gradFill>
                  <a:gsLst>
                    <a:gs pos="100000">
                      <a:srgbClr val="139BE6"/>
                    </a:gs>
                    <a:gs pos="15000">
                      <a:srgbClr val="67C31F"/>
                    </a:gs>
                  </a:gsLst>
                  <a:lin ang="2700000" scaled="0"/>
                </a:gradFill>
                <a:effectLst/>
                <a:uLnTx/>
                <a:uFillTx/>
                <a:latin typeface="Outfit ExtraBold"/>
                <a:cs typeface="Poppins"/>
                <a:sym typeface="Arial"/>
              </a:rPr>
              <a:t>Meet Your Presenters</a:t>
            </a:r>
          </a:p>
        </p:txBody>
      </p:sp>
      <p:grpSp>
        <p:nvGrpSpPr>
          <p:cNvPr id="17" name="Group 16">
            <a:extLst>
              <a:ext uri="{FF2B5EF4-FFF2-40B4-BE49-F238E27FC236}">
                <a16:creationId xmlns:a16="http://schemas.microsoft.com/office/drawing/2014/main" id="{2A7DA8EC-3F21-CE4E-9E8E-FED49889FF25}"/>
              </a:ext>
            </a:extLst>
          </p:cNvPr>
          <p:cNvGrpSpPr/>
          <p:nvPr/>
        </p:nvGrpSpPr>
        <p:grpSpPr>
          <a:xfrm>
            <a:off x="1941380" y="1637617"/>
            <a:ext cx="2199526" cy="3000429"/>
            <a:chOff x="1226360" y="981289"/>
            <a:chExt cx="3223285" cy="4244583"/>
          </a:xfrm>
        </p:grpSpPr>
        <p:sp>
          <p:nvSpPr>
            <p:cNvPr id="8" name="Rectangle 7">
              <a:extLst>
                <a:ext uri="{FF2B5EF4-FFF2-40B4-BE49-F238E27FC236}">
                  <a16:creationId xmlns:a16="http://schemas.microsoft.com/office/drawing/2014/main" id="{20EF0F24-D332-CE52-2A33-E121258CD0FF}"/>
                </a:ext>
              </a:extLst>
            </p:cNvPr>
            <p:cNvSpPr/>
            <p:nvPr/>
          </p:nvSpPr>
          <p:spPr>
            <a:xfrm>
              <a:off x="1226360" y="4429637"/>
              <a:ext cx="3223285" cy="796235"/>
            </a:xfrm>
            <a:prstGeom prst="rect">
              <a:avLst/>
            </a:prstGeom>
            <a:noFill/>
            <a:ln>
              <a:noFill/>
            </a:ln>
          </p:spPr>
          <p:txBody>
            <a:bodyPr wrap="square">
              <a:spAutoFit/>
            </a:bodyPr>
            <a:lstStyle/>
            <a:p>
              <a:pPr algn="ctr">
                <a:lnSpc>
                  <a:spcPct val="113000"/>
                </a:lnSpc>
              </a:pPr>
              <a:r>
                <a:rPr lang="en-US">
                  <a:solidFill>
                    <a:schemeClr val="tx1"/>
                  </a:solidFill>
                  <a:latin typeface="Outfit ExtraLight" pitchFamily="2" charset="0"/>
                  <a:cs typeface="Poppins" panose="00000500000000000000" pitchFamily="2" charset="0"/>
                </a:rPr>
                <a:t>VP of Training</a:t>
              </a:r>
            </a:p>
            <a:p>
              <a:pPr algn="ctr">
                <a:lnSpc>
                  <a:spcPct val="113000"/>
                </a:lnSpc>
              </a:pPr>
              <a:r>
                <a:rPr lang="en-US">
                  <a:solidFill>
                    <a:schemeClr val="tx1"/>
                  </a:solidFill>
                  <a:latin typeface="Outfit ExtraLight" pitchFamily="2" charset="0"/>
                  <a:cs typeface="Poppins" panose="00000500000000000000" pitchFamily="2" charset="0"/>
                </a:rPr>
                <a:t>PNI•HCM</a:t>
              </a:r>
            </a:p>
          </p:txBody>
        </p:sp>
        <p:sp>
          <p:nvSpPr>
            <p:cNvPr id="9" name="Rectangle 8">
              <a:extLst>
                <a:ext uri="{FF2B5EF4-FFF2-40B4-BE49-F238E27FC236}">
                  <a16:creationId xmlns:a16="http://schemas.microsoft.com/office/drawing/2014/main" id="{B33F4E55-E47D-74AD-C466-8FC4AEB40C0D}"/>
                </a:ext>
              </a:extLst>
            </p:cNvPr>
            <p:cNvSpPr/>
            <p:nvPr/>
          </p:nvSpPr>
          <p:spPr>
            <a:xfrm>
              <a:off x="1619311" y="3837123"/>
              <a:ext cx="2437387" cy="522479"/>
            </a:xfrm>
            <a:prstGeom prst="rect">
              <a:avLst/>
            </a:prstGeom>
            <a:noFill/>
            <a:ln>
              <a:noFill/>
            </a:ln>
          </p:spPr>
          <p:txBody>
            <a:bodyPr wrap="square">
              <a:spAutoFit/>
            </a:bodyPr>
            <a:lstStyle/>
            <a:p>
              <a:pPr algn="ctr"/>
              <a:r>
                <a:rPr lang="fr-CA" sz="1800">
                  <a:solidFill>
                    <a:schemeClr val="tx1"/>
                  </a:solidFill>
                  <a:latin typeface="Outfit ExtraBold" pitchFamily="2" charset="0"/>
                  <a:cs typeface="Poppins" panose="00000500000000000000" pitchFamily="2" charset="0"/>
                </a:rPr>
                <a:t>Amy Miller</a:t>
              </a:r>
            </a:p>
          </p:txBody>
        </p:sp>
        <p:pic>
          <p:nvPicPr>
            <p:cNvPr id="7" name="Content Placeholder 7">
              <a:extLst>
                <a:ext uri="{FF2B5EF4-FFF2-40B4-BE49-F238E27FC236}">
                  <a16:creationId xmlns:a16="http://schemas.microsoft.com/office/drawing/2014/main" id="{ABE0D2FC-793D-81DB-BACE-C7480696FB5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504076" y="981289"/>
              <a:ext cx="2667856" cy="2692789"/>
            </a:xfrm>
            <a:prstGeom prst="ellipse">
              <a:avLst/>
            </a:prstGeom>
          </p:spPr>
        </p:pic>
      </p:grpSp>
      <p:grpSp>
        <p:nvGrpSpPr>
          <p:cNvPr id="2" name="Group 1">
            <a:extLst>
              <a:ext uri="{FF2B5EF4-FFF2-40B4-BE49-F238E27FC236}">
                <a16:creationId xmlns:a16="http://schemas.microsoft.com/office/drawing/2014/main" id="{66058E6C-9D2F-8860-87C5-98214CAC7E6C}"/>
              </a:ext>
            </a:extLst>
          </p:cNvPr>
          <p:cNvGrpSpPr/>
          <p:nvPr/>
        </p:nvGrpSpPr>
        <p:grpSpPr>
          <a:xfrm>
            <a:off x="5192601" y="1637617"/>
            <a:ext cx="2199526" cy="3000429"/>
            <a:chOff x="1226360" y="981289"/>
            <a:chExt cx="3223285" cy="4244583"/>
          </a:xfrm>
        </p:grpSpPr>
        <p:sp>
          <p:nvSpPr>
            <p:cNvPr id="3" name="Rectangle 2">
              <a:extLst>
                <a:ext uri="{FF2B5EF4-FFF2-40B4-BE49-F238E27FC236}">
                  <a16:creationId xmlns:a16="http://schemas.microsoft.com/office/drawing/2014/main" id="{BC2B97C3-1BFE-3160-2325-9046F8E633FD}"/>
                </a:ext>
              </a:extLst>
            </p:cNvPr>
            <p:cNvSpPr/>
            <p:nvPr/>
          </p:nvSpPr>
          <p:spPr>
            <a:xfrm>
              <a:off x="1226360" y="4429637"/>
              <a:ext cx="3223285" cy="796235"/>
            </a:xfrm>
            <a:prstGeom prst="rect">
              <a:avLst/>
            </a:prstGeom>
            <a:noFill/>
            <a:ln>
              <a:noFill/>
            </a:ln>
          </p:spPr>
          <p:txBody>
            <a:bodyPr wrap="square">
              <a:spAutoFit/>
            </a:bodyPr>
            <a:lstStyle/>
            <a:p>
              <a:pPr algn="ctr">
                <a:lnSpc>
                  <a:spcPct val="113000"/>
                </a:lnSpc>
              </a:pPr>
              <a:r>
                <a:rPr lang="en-US" dirty="0">
                  <a:solidFill>
                    <a:schemeClr val="tx1"/>
                  </a:solidFill>
                  <a:latin typeface="Outfit ExtraLight" pitchFamily="2" charset="0"/>
                  <a:cs typeface="Poppins" panose="00000500000000000000" pitchFamily="2" charset="0"/>
                </a:rPr>
                <a:t>Consultant Manager</a:t>
              </a:r>
            </a:p>
            <a:p>
              <a:pPr algn="ctr">
                <a:lnSpc>
                  <a:spcPct val="113000"/>
                </a:lnSpc>
              </a:pPr>
              <a:r>
                <a:rPr lang="en-US" dirty="0">
                  <a:solidFill>
                    <a:schemeClr val="tx1"/>
                  </a:solidFill>
                  <a:latin typeface="Outfit ExtraLight" pitchFamily="2" charset="0"/>
                  <a:cs typeface="Poppins" panose="00000500000000000000" pitchFamily="2" charset="0"/>
                </a:rPr>
                <a:t>PNI•HCM</a:t>
              </a:r>
            </a:p>
          </p:txBody>
        </p:sp>
        <p:sp>
          <p:nvSpPr>
            <p:cNvPr id="4" name="Rectangle 3">
              <a:extLst>
                <a:ext uri="{FF2B5EF4-FFF2-40B4-BE49-F238E27FC236}">
                  <a16:creationId xmlns:a16="http://schemas.microsoft.com/office/drawing/2014/main" id="{E69744CE-A491-E4A2-1094-DBF08E60FA31}"/>
                </a:ext>
              </a:extLst>
            </p:cNvPr>
            <p:cNvSpPr/>
            <p:nvPr/>
          </p:nvSpPr>
          <p:spPr>
            <a:xfrm>
              <a:off x="1619311" y="3837123"/>
              <a:ext cx="2437387" cy="522479"/>
            </a:xfrm>
            <a:prstGeom prst="rect">
              <a:avLst/>
            </a:prstGeom>
            <a:noFill/>
            <a:ln>
              <a:noFill/>
            </a:ln>
          </p:spPr>
          <p:txBody>
            <a:bodyPr wrap="square">
              <a:spAutoFit/>
            </a:bodyPr>
            <a:lstStyle/>
            <a:p>
              <a:pPr algn="ctr"/>
              <a:r>
                <a:rPr lang="fr-CA" sz="1800" dirty="0">
                  <a:solidFill>
                    <a:schemeClr val="tx1"/>
                  </a:solidFill>
                  <a:latin typeface="Outfit ExtraBold" pitchFamily="2" charset="0"/>
                  <a:cs typeface="Poppins" panose="00000500000000000000" pitchFamily="2" charset="0"/>
                </a:rPr>
                <a:t>Ellen Kopel</a:t>
              </a:r>
            </a:p>
          </p:txBody>
        </p:sp>
        <p:pic>
          <p:nvPicPr>
            <p:cNvPr id="5" name="Content Placeholder 7">
              <a:extLst>
                <a:ext uri="{FF2B5EF4-FFF2-40B4-BE49-F238E27FC236}">
                  <a16:creationId xmlns:a16="http://schemas.microsoft.com/office/drawing/2014/main" id="{F2335046-7EE1-1A57-3709-16005332788A}"/>
                </a:ext>
              </a:extLst>
            </p:cNvPr>
            <p:cNvPicPr>
              <a:picLocks noChangeAspect="1"/>
            </p:cNvPicPr>
            <p:nvPr/>
          </p:nvPicPr>
          <p:blipFill>
            <a:blip r:embed="rId5"/>
            <a:srcRect t="6289" b="6289"/>
            <a:stretch/>
          </p:blipFill>
          <p:spPr>
            <a:xfrm>
              <a:off x="1504077" y="981289"/>
              <a:ext cx="2667856" cy="2692789"/>
            </a:xfrm>
            <a:prstGeom prst="ellipse">
              <a:avLst/>
            </a:prstGeom>
          </p:spPr>
        </p:pic>
      </p:grpSp>
    </p:spTree>
    <p:extLst>
      <p:ext uri="{BB962C8B-B14F-4D97-AF65-F5344CB8AC3E}">
        <p14:creationId xmlns:p14="http://schemas.microsoft.com/office/powerpoint/2010/main" val="1273452261"/>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6769-B707-A348-44F1-BB050D5E081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CA2CD6-0C63-BA09-B173-26A9C3F282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6" name="Google Shape;85;p17">
            <a:extLst>
              <a:ext uri="{FF2B5EF4-FFF2-40B4-BE49-F238E27FC236}">
                <a16:creationId xmlns:a16="http://schemas.microsoft.com/office/drawing/2014/main" id="{F419DB17-0192-9625-E928-40778BF70669}"/>
              </a:ext>
            </a:extLst>
          </p:cNvPr>
          <p:cNvSpPr txBox="1">
            <a:spLocks/>
          </p:cNvSpPr>
          <p:nvPr/>
        </p:nvSpPr>
        <p:spPr>
          <a:xfrm>
            <a:off x="601133" y="435150"/>
            <a:ext cx="3657600" cy="61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utfit ExtraBold"/>
              <a:buNone/>
              <a:defRPr sz="2800" b="1" i="0" u="none" strike="noStrike" cap="none">
                <a:solidFill>
                  <a:schemeClr val="dk1"/>
                </a:solidFill>
                <a:latin typeface="Outfit ExtraBold"/>
                <a:ea typeface="Outfit ExtraBold"/>
                <a:cs typeface="Outfit ExtraBold"/>
                <a:sym typeface="Outfit ExtraBold"/>
              </a:defRPr>
            </a:lvl1pPr>
            <a:lvl2pPr marR="0" lvl="1"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2pPr>
            <a:lvl3pPr marR="0" lvl="2"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3pPr>
            <a:lvl4pPr marR="0" lvl="3"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4pPr>
            <a:lvl5pPr marR="0" lvl="4"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5pPr>
            <a:lvl6pPr marR="0" lvl="5"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6pPr>
            <a:lvl7pPr marR="0" lvl="6"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7pPr>
            <a:lvl8pPr marR="0" lvl="7"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8pPr>
            <a:lvl9pPr marR="0" lvl="8" algn="l" rtl="0">
              <a:lnSpc>
                <a:spcPct val="100000"/>
              </a:lnSpc>
              <a:spcBef>
                <a:spcPts val="0"/>
              </a:spcBef>
              <a:spcAft>
                <a:spcPts val="0"/>
              </a:spcAft>
              <a:buClr>
                <a:schemeClr val="dk1"/>
              </a:buClr>
              <a:buSzPts val="2800"/>
              <a:buFont typeface="Outfit"/>
              <a:buNone/>
              <a:defRPr sz="2800" b="0" i="0" u="none" strike="noStrike" cap="none">
                <a:solidFill>
                  <a:schemeClr val="dk1"/>
                </a:solidFill>
                <a:latin typeface="Outfit"/>
                <a:ea typeface="Outfit"/>
                <a:cs typeface="Outfit"/>
                <a:sym typeface="Outfit"/>
              </a:defRPr>
            </a:lvl9pPr>
          </a:lstStyle>
          <a:p>
            <a:r>
              <a:rPr lang="en-US" dirty="0"/>
              <a:t>Agenda</a:t>
            </a:r>
          </a:p>
        </p:txBody>
      </p:sp>
      <p:sp>
        <p:nvSpPr>
          <p:cNvPr id="7" name="TextBox 6">
            <a:extLst>
              <a:ext uri="{FF2B5EF4-FFF2-40B4-BE49-F238E27FC236}">
                <a16:creationId xmlns:a16="http://schemas.microsoft.com/office/drawing/2014/main" id="{ABCB14C4-E313-466A-A712-A65F985A2AB3}"/>
              </a:ext>
            </a:extLst>
          </p:cNvPr>
          <p:cNvSpPr txBox="1"/>
          <p:nvPr/>
        </p:nvSpPr>
        <p:spPr>
          <a:xfrm>
            <a:off x="706581" y="1289741"/>
            <a:ext cx="3962401" cy="1601016"/>
          </a:xfrm>
          <a:prstGeom prst="rect">
            <a:avLst/>
          </a:prstGeom>
          <a:noFill/>
        </p:spPr>
        <p:txBody>
          <a:bodyPr wrap="square" rtlCol="0">
            <a:spAutoFit/>
          </a:bodyPr>
          <a:lstStyle/>
          <a:p>
            <a:pPr marL="194310" indent="-194310">
              <a:lnSpc>
                <a:spcPct val="113000"/>
              </a:lnSpc>
              <a:spcAft>
                <a:spcPts val="600"/>
              </a:spcAft>
              <a:buFont typeface="Arial" panose="020B0604020202020204" pitchFamily="34" charset="0"/>
              <a:buChar char="•"/>
            </a:pPr>
            <a:r>
              <a:rPr lang="en-US" dirty="0">
                <a:latin typeface="Outfit ExtraLight" pitchFamily="2" charset="0"/>
              </a:rPr>
              <a:t>What’s New?</a:t>
            </a:r>
          </a:p>
          <a:p>
            <a:pPr marL="194310" indent="-194310">
              <a:lnSpc>
                <a:spcPct val="113000"/>
              </a:lnSpc>
              <a:spcAft>
                <a:spcPts val="600"/>
              </a:spcAft>
              <a:buFont typeface="Arial" panose="020B0604020202020204" pitchFamily="34" charset="0"/>
              <a:buChar char="•"/>
            </a:pPr>
            <a:r>
              <a:rPr lang="en-US" dirty="0">
                <a:latin typeface="Outfit ExtraLight" pitchFamily="2" charset="0"/>
              </a:rPr>
              <a:t>Reviewing Analytical Reports</a:t>
            </a:r>
          </a:p>
          <a:p>
            <a:pPr marL="194310" indent="-194310">
              <a:lnSpc>
                <a:spcPct val="113000"/>
              </a:lnSpc>
              <a:spcAft>
                <a:spcPts val="600"/>
              </a:spcAft>
              <a:buFont typeface="Arial" panose="020B0604020202020204" pitchFamily="34" charset="0"/>
              <a:buChar char="•"/>
            </a:pPr>
            <a:r>
              <a:rPr lang="en-US" dirty="0">
                <a:latin typeface="Outfit ExtraLight" pitchFamily="2" charset="0"/>
              </a:rPr>
              <a:t>Exporting Screens</a:t>
            </a:r>
          </a:p>
          <a:p>
            <a:pPr marL="194310" indent="-194310">
              <a:lnSpc>
                <a:spcPct val="113000"/>
              </a:lnSpc>
              <a:spcAft>
                <a:spcPts val="600"/>
              </a:spcAft>
              <a:buFont typeface="Arial" panose="020B0604020202020204" pitchFamily="34" charset="0"/>
              <a:buChar char="•"/>
            </a:pPr>
            <a:r>
              <a:rPr lang="en-US" dirty="0">
                <a:latin typeface="Outfit ExtraLight" pitchFamily="2" charset="0"/>
              </a:rPr>
              <a:t>Discover Non-Conventional Reporting</a:t>
            </a:r>
          </a:p>
          <a:p>
            <a:pPr marL="194310" indent="-194310">
              <a:lnSpc>
                <a:spcPct val="113000"/>
              </a:lnSpc>
              <a:spcAft>
                <a:spcPts val="600"/>
              </a:spcAft>
              <a:buFont typeface="Arial" panose="020B0604020202020204" pitchFamily="34" charset="0"/>
              <a:buChar char="•"/>
            </a:pPr>
            <a:r>
              <a:rPr lang="en-US" dirty="0">
                <a:latin typeface="Outfit ExtraLight" pitchFamily="2" charset="0"/>
              </a:rPr>
              <a:t>Introduce Predictive People Analytics</a:t>
            </a:r>
          </a:p>
        </p:txBody>
      </p:sp>
      <p:pic>
        <p:nvPicPr>
          <p:cNvPr id="9" name="Picture 8" descr="City lights focused in magnifying glass">
            <a:extLst>
              <a:ext uri="{FF2B5EF4-FFF2-40B4-BE49-F238E27FC236}">
                <a16:creationId xmlns:a16="http://schemas.microsoft.com/office/drawing/2014/main" id="{B518606C-1D31-DD7C-1F4A-4CF414B925C0}"/>
              </a:ext>
            </a:extLst>
          </p:cNvPr>
          <p:cNvPicPr>
            <a:picLocks noChangeAspect="1"/>
          </p:cNvPicPr>
          <p:nvPr/>
        </p:nvPicPr>
        <p:blipFill>
          <a:blip r:embed="rId3"/>
          <a:srcRect l="24979" r="24936"/>
          <a:stretch/>
        </p:blipFill>
        <p:spPr>
          <a:xfrm>
            <a:off x="5278882" y="0"/>
            <a:ext cx="3865117" cy="5143500"/>
          </a:xfrm>
          <a:prstGeom prst="rect">
            <a:avLst/>
          </a:prstGeom>
        </p:spPr>
      </p:pic>
    </p:spTree>
    <p:extLst>
      <p:ext uri="{BB962C8B-B14F-4D97-AF65-F5344CB8AC3E}">
        <p14:creationId xmlns:p14="http://schemas.microsoft.com/office/powerpoint/2010/main" val="2370263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958E-1740-F56A-1F9B-09F7F2B6A84B}"/>
              </a:ext>
            </a:extLst>
          </p:cNvPr>
          <p:cNvSpPr>
            <a:spLocks noGrp="1"/>
          </p:cNvSpPr>
          <p:nvPr>
            <p:ph type="title"/>
          </p:nvPr>
        </p:nvSpPr>
        <p:spPr>
          <a:xfrm>
            <a:off x="311700" y="2071628"/>
            <a:ext cx="8520600" cy="1538853"/>
          </a:xfrm>
        </p:spPr>
        <p:txBody>
          <a:bodyPr/>
          <a:lstStyle/>
          <a:p>
            <a:pPr algn="ctr"/>
            <a:r>
              <a:rPr lang="en-US" sz="4400" dirty="0"/>
              <a:t>What are the advantages </a:t>
            </a:r>
            <a:br>
              <a:rPr lang="en-US" sz="4400" dirty="0"/>
            </a:br>
            <a:r>
              <a:rPr lang="en-US" sz="4400" dirty="0"/>
              <a:t>of analytical reports?</a:t>
            </a:r>
          </a:p>
        </p:txBody>
      </p:sp>
      <p:sp>
        <p:nvSpPr>
          <p:cNvPr id="5" name="Slide Number Placeholder 4">
            <a:extLst>
              <a:ext uri="{FF2B5EF4-FFF2-40B4-BE49-F238E27FC236}">
                <a16:creationId xmlns:a16="http://schemas.microsoft.com/office/drawing/2014/main" id="{053A4D0D-FC2B-F018-5B16-27D9726CBD9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3" name="TextBox 2">
            <a:extLst>
              <a:ext uri="{FF2B5EF4-FFF2-40B4-BE49-F238E27FC236}">
                <a16:creationId xmlns:a16="http://schemas.microsoft.com/office/drawing/2014/main" id="{7A5DD7A4-BFFE-E2FA-AE2A-CDDC598FD1F8}"/>
              </a:ext>
            </a:extLst>
          </p:cNvPr>
          <p:cNvSpPr txBox="1"/>
          <p:nvPr/>
        </p:nvSpPr>
        <p:spPr>
          <a:xfrm>
            <a:off x="1406089" y="4293885"/>
            <a:ext cx="6331822" cy="369332"/>
          </a:xfrm>
          <a:prstGeom prst="rect">
            <a:avLst/>
          </a:prstGeom>
          <a:noFill/>
        </p:spPr>
        <p:txBody>
          <a:bodyPr wrap="square" rtlCol="0">
            <a:spAutoFit/>
          </a:bodyPr>
          <a:lstStyle/>
          <a:p>
            <a:pPr algn="ctr"/>
            <a:r>
              <a:rPr lang="en-US" sz="1800">
                <a:solidFill>
                  <a:schemeClr val="tx1"/>
                </a:solidFill>
                <a:latin typeface="Outfit ExtraLight" pitchFamily="2" charset="0"/>
                <a:cs typeface="Poppins" panose="00000500000000000000" pitchFamily="2" charset="0"/>
              </a:rPr>
              <a:t>*Polls will appear above the chat window.</a:t>
            </a:r>
          </a:p>
        </p:txBody>
      </p:sp>
      <p:sp>
        <p:nvSpPr>
          <p:cNvPr id="4" name="TextBox 3">
            <a:extLst>
              <a:ext uri="{FF2B5EF4-FFF2-40B4-BE49-F238E27FC236}">
                <a16:creationId xmlns:a16="http://schemas.microsoft.com/office/drawing/2014/main" id="{33C60B7A-481E-22CE-CD5D-29B743418BFF}"/>
              </a:ext>
            </a:extLst>
          </p:cNvPr>
          <p:cNvSpPr txBox="1"/>
          <p:nvPr/>
        </p:nvSpPr>
        <p:spPr>
          <a:xfrm>
            <a:off x="2633228" y="788059"/>
            <a:ext cx="3877543" cy="461665"/>
          </a:xfrm>
          <a:prstGeom prst="rect">
            <a:avLst/>
          </a:prstGeom>
          <a:noFill/>
        </p:spPr>
        <p:txBody>
          <a:bodyPr wrap="square" rtlCol="0">
            <a:spAutoFit/>
          </a:bodyPr>
          <a:lstStyle/>
          <a:p>
            <a:pPr algn="ctr"/>
            <a:r>
              <a:rPr lang="en-US" sz="2400" dirty="0">
                <a:gradFill>
                  <a:gsLst>
                    <a:gs pos="100000">
                      <a:srgbClr val="139BE6"/>
                    </a:gs>
                    <a:gs pos="24000">
                      <a:srgbClr val="67C31F"/>
                    </a:gs>
                  </a:gsLst>
                  <a:lin ang="2700000" scaled="0"/>
                </a:gradFill>
                <a:latin typeface="Outfit Light" pitchFamily="2" charset="0"/>
                <a:cs typeface="Poppins" panose="00000500000000000000" pitchFamily="2" charset="0"/>
              </a:rPr>
              <a:t>Polling Question</a:t>
            </a:r>
          </a:p>
        </p:txBody>
      </p:sp>
    </p:spTree>
    <p:extLst>
      <p:ext uri="{BB962C8B-B14F-4D97-AF65-F5344CB8AC3E}">
        <p14:creationId xmlns:p14="http://schemas.microsoft.com/office/powerpoint/2010/main" val="219415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473D-1E5A-1FD7-61B3-9FEB39B68FCE}"/>
            </a:ext>
          </a:extLst>
        </p:cNvPr>
        <p:cNvGrpSpPr/>
        <p:nvPr/>
      </p:nvGrpSpPr>
      <p:grpSpPr>
        <a:xfrm>
          <a:off x="0" y="0"/>
          <a:ext cx="0" cy="0"/>
          <a:chOff x="0" y="0"/>
          <a:chExt cx="0" cy="0"/>
        </a:xfrm>
      </p:grpSpPr>
      <p:sp>
        <p:nvSpPr>
          <p:cNvPr id="8" name="Text 0">
            <a:extLst>
              <a:ext uri="{FF2B5EF4-FFF2-40B4-BE49-F238E27FC236}">
                <a16:creationId xmlns:a16="http://schemas.microsoft.com/office/drawing/2014/main" id="{F17C1364-4A8E-4F59-3EE1-3CEDEDE0B88D}"/>
              </a:ext>
            </a:extLst>
          </p:cNvPr>
          <p:cNvSpPr/>
          <p:nvPr/>
        </p:nvSpPr>
        <p:spPr>
          <a:xfrm>
            <a:off x="3968874" y="742057"/>
            <a:ext cx="4824606" cy="458093"/>
          </a:xfrm>
          <a:prstGeom prst="rect">
            <a:avLst/>
          </a:prstGeom>
          <a:noFill/>
          <a:ln/>
        </p:spPr>
        <p:txBody>
          <a:bodyPr wrap="square" lIns="0" tIns="0" rIns="0" bIns="0" rtlCol="0" anchor="t"/>
          <a:lstStyle/>
          <a:p>
            <a:pPr>
              <a:lnSpc>
                <a:spcPts val="3438"/>
              </a:lnSpc>
            </a:pPr>
            <a:r>
              <a:rPr lang="en-US" sz="2800" b="1" dirty="0">
                <a:solidFill>
                  <a:schemeClr val="tx1"/>
                </a:solidFill>
                <a:latin typeface="Outfit ExtraBold" pitchFamily="2" charset="0"/>
                <a:ea typeface="Montserrat Bold" pitchFamily="34" charset="-122"/>
                <a:cs typeface="Montserrat Bold" pitchFamily="34" charset="-120"/>
              </a:rPr>
              <a:t>The High Cost of Guesswork</a:t>
            </a:r>
            <a:endParaRPr lang="en-US" sz="2800" b="1" dirty="0">
              <a:solidFill>
                <a:schemeClr val="tx1"/>
              </a:solidFill>
              <a:latin typeface="Outfit ExtraBold" pitchFamily="2" charset="0"/>
            </a:endParaRPr>
          </a:p>
        </p:txBody>
      </p:sp>
      <p:sp>
        <p:nvSpPr>
          <p:cNvPr id="3" name="Google Shape;114;p18">
            <a:extLst>
              <a:ext uri="{FF2B5EF4-FFF2-40B4-BE49-F238E27FC236}">
                <a16:creationId xmlns:a16="http://schemas.microsoft.com/office/drawing/2014/main" id="{D0E3A1DB-244A-C81B-1238-9D490ED21311}"/>
              </a:ext>
            </a:extLst>
          </p:cNvPr>
          <p:cNvSpPr/>
          <p:nvPr/>
        </p:nvSpPr>
        <p:spPr>
          <a:xfrm>
            <a:off x="3968874" y="1352180"/>
            <a:ext cx="4635252" cy="1115110"/>
          </a:xfrm>
          <a:prstGeom prst="roundRect">
            <a:avLst>
              <a:gd name="adj" fmla="val 20480"/>
            </a:avLst>
          </a:prstGeom>
          <a:gradFill>
            <a:gsLst>
              <a:gs pos="100000">
                <a:srgbClr val="139BE6"/>
              </a:gs>
              <a:gs pos="0">
                <a:srgbClr val="67C31F"/>
              </a:gs>
            </a:gsLst>
            <a:lin ang="27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Open Sans Light"/>
              <a:buNone/>
            </a:pPr>
            <a:endParaRPr u="none" strike="noStrike" cap="none">
              <a:solidFill>
                <a:srgbClr val="FFFFFF"/>
              </a:solidFill>
              <a:latin typeface="Outfit Light" pitchFamily="2" charset="0"/>
              <a:ea typeface="Open Sans Light"/>
              <a:cs typeface="Open Sans Light"/>
              <a:sym typeface="Open Sans Light"/>
            </a:endParaRPr>
          </a:p>
        </p:txBody>
      </p:sp>
      <p:sp>
        <p:nvSpPr>
          <p:cNvPr id="10" name="Text 3">
            <a:extLst>
              <a:ext uri="{FF2B5EF4-FFF2-40B4-BE49-F238E27FC236}">
                <a16:creationId xmlns:a16="http://schemas.microsoft.com/office/drawing/2014/main" id="{4C646B17-DC8B-B2A2-1D17-8CFDFB7701F9}"/>
              </a:ext>
            </a:extLst>
          </p:cNvPr>
          <p:cNvSpPr/>
          <p:nvPr/>
        </p:nvSpPr>
        <p:spPr>
          <a:xfrm>
            <a:off x="4374376" y="1850008"/>
            <a:ext cx="3868476" cy="481593"/>
          </a:xfrm>
          <a:prstGeom prst="rect">
            <a:avLst/>
          </a:prstGeom>
          <a:noFill/>
          <a:ln/>
        </p:spPr>
        <p:txBody>
          <a:bodyPr wrap="square" lIns="0" tIns="0" rIns="0" bIns="0" rtlCol="0" anchor="t"/>
          <a:lstStyle/>
          <a:p>
            <a:pPr>
              <a:lnSpc>
                <a:spcPts val="1813"/>
              </a:lnSpc>
            </a:pPr>
            <a:r>
              <a:rPr lang="en-US" sz="1200" dirty="0">
                <a:solidFill>
                  <a:schemeClr val="bg1"/>
                </a:solidFill>
                <a:latin typeface="Outfit ExtraLight" pitchFamily="2" charset="0"/>
                <a:ea typeface="Source Sans Pro" pitchFamily="34" charset="-122"/>
                <a:cs typeface="Source Sans Pro" pitchFamily="34" charset="-120"/>
              </a:rPr>
              <a:t>Companies lose $1M yearly per 1000 employees due to poor data quality.</a:t>
            </a:r>
            <a:endParaRPr lang="en-US" sz="1200" dirty="0">
              <a:solidFill>
                <a:schemeClr val="bg1"/>
              </a:solidFill>
              <a:latin typeface="Outfit ExtraLight" pitchFamily="2" charset="0"/>
            </a:endParaRPr>
          </a:p>
        </p:txBody>
      </p:sp>
      <p:sp>
        <p:nvSpPr>
          <p:cNvPr id="9" name="Text 2">
            <a:extLst>
              <a:ext uri="{FF2B5EF4-FFF2-40B4-BE49-F238E27FC236}">
                <a16:creationId xmlns:a16="http://schemas.microsoft.com/office/drawing/2014/main" id="{F6991FB1-74DA-8654-1C89-10DF31B4F0A1}"/>
              </a:ext>
            </a:extLst>
          </p:cNvPr>
          <p:cNvSpPr/>
          <p:nvPr/>
        </p:nvSpPr>
        <p:spPr>
          <a:xfrm>
            <a:off x="4374376" y="1579075"/>
            <a:ext cx="1753046" cy="219149"/>
          </a:xfrm>
          <a:prstGeom prst="rect">
            <a:avLst/>
          </a:prstGeom>
          <a:noFill/>
          <a:ln/>
        </p:spPr>
        <p:txBody>
          <a:bodyPr wrap="none" lIns="0" tIns="0" rIns="0" bIns="0" rtlCol="0" anchor="t"/>
          <a:lstStyle/>
          <a:p>
            <a:pPr>
              <a:lnSpc>
                <a:spcPts val="1719"/>
              </a:lnSpc>
            </a:pPr>
            <a:r>
              <a:rPr lang="en-US" b="1" dirty="0">
                <a:solidFill>
                  <a:schemeClr val="bg1"/>
                </a:solidFill>
                <a:latin typeface="Outfit" pitchFamily="2" charset="0"/>
                <a:ea typeface="Montserrat Bold" pitchFamily="34" charset="-122"/>
                <a:cs typeface="Montserrat Bold" pitchFamily="34" charset="-120"/>
              </a:rPr>
              <a:t>Financial Loss</a:t>
            </a:r>
            <a:endParaRPr lang="en-US" b="1" dirty="0">
              <a:solidFill>
                <a:schemeClr val="bg1"/>
              </a:solidFill>
              <a:latin typeface="Outfit" pitchFamily="2" charset="0"/>
            </a:endParaRPr>
          </a:p>
        </p:txBody>
      </p:sp>
      <p:grpSp>
        <p:nvGrpSpPr>
          <p:cNvPr id="24" name="Group 23">
            <a:extLst>
              <a:ext uri="{FF2B5EF4-FFF2-40B4-BE49-F238E27FC236}">
                <a16:creationId xmlns:a16="http://schemas.microsoft.com/office/drawing/2014/main" id="{0CE41CB1-986A-7061-AD13-03CF7E5FAECB}"/>
              </a:ext>
            </a:extLst>
          </p:cNvPr>
          <p:cNvGrpSpPr/>
          <p:nvPr/>
        </p:nvGrpSpPr>
        <p:grpSpPr>
          <a:xfrm>
            <a:off x="3964109" y="2619320"/>
            <a:ext cx="4635252" cy="1115111"/>
            <a:chOff x="3964109" y="2615446"/>
            <a:chExt cx="4635252" cy="1115111"/>
          </a:xfrm>
        </p:grpSpPr>
        <p:sp>
          <p:nvSpPr>
            <p:cNvPr id="21" name="Google Shape;114;p18">
              <a:extLst>
                <a:ext uri="{FF2B5EF4-FFF2-40B4-BE49-F238E27FC236}">
                  <a16:creationId xmlns:a16="http://schemas.microsoft.com/office/drawing/2014/main" id="{E5A25059-A631-854D-8628-E52D73A08BAC}"/>
                </a:ext>
              </a:extLst>
            </p:cNvPr>
            <p:cNvSpPr/>
            <p:nvPr/>
          </p:nvSpPr>
          <p:spPr>
            <a:xfrm>
              <a:off x="3964109" y="2615446"/>
              <a:ext cx="4635252" cy="1115111"/>
            </a:xfrm>
            <a:prstGeom prst="roundRect">
              <a:avLst>
                <a:gd name="adj" fmla="val 20480"/>
              </a:avLst>
            </a:prstGeom>
            <a:gradFill>
              <a:gsLst>
                <a:gs pos="100000">
                  <a:srgbClr val="139BE6"/>
                </a:gs>
                <a:gs pos="0">
                  <a:srgbClr val="67C31F"/>
                </a:gs>
              </a:gsLst>
              <a:lin ang="2700000" scaled="0"/>
            </a:gradFill>
            <a:ln>
              <a:noFill/>
            </a:ln>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Open Sans Light"/>
                <a:buNone/>
              </a:pPr>
              <a:endParaRPr sz="1200" u="none" strike="noStrike" cap="none">
                <a:solidFill>
                  <a:srgbClr val="FFFFFF"/>
                </a:solidFill>
                <a:latin typeface="Outfit Light" pitchFamily="2" charset="0"/>
                <a:ea typeface="Open Sans Light"/>
                <a:cs typeface="Open Sans Light"/>
                <a:sym typeface="Open Sans Light"/>
              </a:endParaRPr>
            </a:p>
          </p:txBody>
        </p:sp>
        <p:sp>
          <p:nvSpPr>
            <p:cNvPr id="12" name="Text 5">
              <a:extLst>
                <a:ext uri="{FF2B5EF4-FFF2-40B4-BE49-F238E27FC236}">
                  <a16:creationId xmlns:a16="http://schemas.microsoft.com/office/drawing/2014/main" id="{A6F41522-4E8D-E0C9-3953-12C1C767EE11}"/>
                </a:ext>
              </a:extLst>
            </p:cNvPr>
            <p:cNvSpPr/>
            <p:nvPr/>
          </p:nvSpPr>
          <p:spPr>
            <a:xfrm>
              <a:off x="4349722" y="2881016"/>
              <a:ext cx="1753046" cy="219149"/>
            </a:xfrm>
            <a:prstGeom prst="rect">
              <a:avLst/>
            </a:prstGeom>
            <a:noFill/>
            <a:ln/>
          </p:spPr>
          <p:txBody>
            <a:bodyPr wrap="none" lIns="0" tIns="0" rIns="0" bIns="0" rtlCol="0" anchor="t"/>
            <a:lstStyle/>
            <a:p>
              <a:pPr>
                <a:lnSpc>
                  <a:spcPts val="1719"/>
                </a:lnSpc>
              </a:pPr>
              <a:r>
                <a:rPr lang="en-US" b="1" dirty="0">
                  <a:solidFill>
                    <a:schemeClr val="bg1"/>
                  </a:solidFill>
                  <a:latin typeface="Outfit" pitchFamily="2" charset="0"/>
                  <a:ea typeface="Montserrat Bold" pitchFamily="34" charset="-122"/>
                  <a:cs typeface="Montserrat Bold" pitchFamily="34" charset="-120"/>
                </a:rPr>
                <a:t>Data Access</a:t>
              </a:r>
              <a:endParaRPr lang="en-US" b="1" dirty="0">
                <a:solidFill>
                  <a:schemeClr val="bg1"/>
                </a:solidFill>
                <a:latin typeface="Outfit" pitchFamily="2" charset="0"/>
              </a:endParaRPr>
            </a:p>
          </p:txBody>
        </p:sp>
        <p:sp>
          <p:nvSpPr>
            <p:cNvPr id="13" name="Text 6">
              <a:extLst>
                <a:ext uri="{FF2B5EF4-FFF2-40B4-BE49-F238E27FC236}">
                  <a16:creationId xmlns:a16="http://schemas.microsoft.com/office/drawing/2014/main" id="{2C631B77-9994-B0A9-2737-A1AA535E8410}"/>
                </a:ext>
              </a:extLst>
            </p:cNvPr>
            <p:cNvSpPr/>
            <p:nvPr/>
          </p:nvSpPr>
          <p:spPr>
            <a:xfrm>
              <a:off x="4349722" y="3191074"/>
              <a:ext cx="3893130" cy="219150"/>
            </a:xfrm>
            <a:prstGeom prst="rect">
              <a:avLst/>
            </a:prstGeom>
            <a:noFill/>
            <a:ln/>
          </p:spPr>
          <p:txBody>
            <a:bodyPr wrap="square" lIns="0" tIns="0" rIns="0" bIns="0" rtlCol="0" anchor="t"/>
            <a:lstStyle/>
            <a:p>
              <a:pPr>
                <a:lnSpc>
                  <a:spcPts val="1813"/>
                </a:lnSpc>
              </a:pPr>
              <a:r>
                <a:rPr lang="en-US" sz="1200" dirty="0">
                  <a:solidFill>
                    <a:schemeClr val="bg1"/>
                  </a:solidFill>
                  <a:latin typeface="Outfit ExtraLight" pitchFamily="2" charset="0"/>
                  <a:ea typeface="Source Sans Pro" pitchFamily="34" charset="-122"/>
                  <a:cs typeface="Source Sans Pro" pitchFamily="34" charset="-120"/>
                </a:rPr>
                <a:t>Only 44% of executives have the talent data they need.</a:t>
              </a:r>
              <a:endParaRPr lang="en-US" sz="1200" dirty="0">
                <a:solidFill>
                  <a:schemeClr val="bg1"/>
                </a:solidFill>
                <a:latin typeface="Outfit ExtraLight" pitchFamily="2" charset="0"/>
              </a:endParaRPr>
            </a:p>
          </p:txBody>
        </p:sp>
      </p:grpSp>
      <p:sp>
        <p:nvSpPr>
          <p:cNvPr id="22" name="Google Shape;114;p18">
            <a:extLst>
              <a:ext uri="{FF2B5EF4-FFF2-40B4-BE49-F238E27FC236}">
                <a16:creationId xmlns:a16="http://schemas.microsoft.com/office/drawing/2014/main" id="{35ABFFBB-6667-A7BC-B3E4-084A0A56F5A5}"/>
              </a:ext>
            </a:extLst>
          </p:cNvPr>
          <p:cNvSpPr/>
          <p:nvPr/>
        </p:nvSpPr>
        <p:spPr>
          <a:xfrm>
            <a:off x="3964109" y="3886500"/>
            <a:ext cx="4635252" cy="1115111"/>
          </a:xfrm>
          <a:prstGeom prst="roundRect">
            <a:avLst>
              <a:gd name="adj" fmla="val 20480"/>
            </a:avLst>
          </a:prstGeom>
          <a:gradFill>
            <a:gsLst>
              <a:gs pos="100000">
                <a:srgbClr val="139BE6"/>
              </a:gs>
              <a:gs pos="0">
                <a:srgbClr val="67C31F"/>
              </a:gs>
            </a:gsLst>
            <a:lin ang="2700000" scaled="0"/>
          </a:gradFill>
          <a:ln>
            <a:noFill/>
          </a:ln>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Open Sans Light"/>
              <a:buNone/>
            </a:pPr>
            <a:endParaRPr sz="1200" u="none" strike="noStrike" cap="none">
              <a:solidFill>
                <a:srgbClr val="FFFFFF"/>
              </a:solidFill>
              <a:latin typeface="Outfit Light" pitchFamily="2" charset="0"/>
              <a:ea typeface="Open Sans Light"/>
              <a:cs typeface="Open Sans Light"/>
              <a:sym typeface="Open Sans Light"/>
            </a:endParaRPr>
          </a:p>
        </p:txBody>
      </p:sp>
      <p:sp>
        <p:nvSpPr>
          <p:cNvPr id="15" name="Text 8">
            <a:extLst>
              <a:ext uri="{FF2B5EF4-FFF2-40B4-BE49-F238E27FC236}">
                <a16:creationId xmlns:a16="http://schemas.microsoft.com/office/drawing/2014/main" id="{048F20A5-AE33-0A10-8D75-AF646DD13CC1}"/>
              </a:ext>
            </a:extLst>
          </p:cNvPr>
          <p:cNvSpPr/>
          <p:nvPr/>
        </p:nvSpPr>
        <p:spPr>
          <a:xfrm>
            <a:off x="4349722" y="4086650"/>
            <a:ext cx="1897261" cy="219149"/>
          </a:xfrm>
          <a:prstGeom prst="rect">
            <a:avLst/>
          </a:prstGeom>
          <a:noFill/>
          <a:ln/>
        </p:spPr>
        <p:txBody>
          <a:bodyPr wrap="none" lIns="0" tIns="0" rIns="0" bIns="0" rtlCol="0" anchor="t"/>
          <a:lstStyle/>
          <a:p>
            <a:pPr>
              <a:lnSpc>
                <a:spcPts val="1719"/>
              </a:lnSpc>
            </a:pPr>
            <a:r>
              <a:rPr lang="en-US" b="1" dirty="0">
                <a:solidFill>
                  <a:schemeClr val="bg1"/>
                </a:solidFill>
                <a:latin typeface="Outfit" pitchFamily="2" charset="0"/>
                <a:ea typeface="Montserrat Bold" pitchFamily="34" charset="-122"/>
                <a:cs typeface="Montserrat Bold" pitchFamily="34" charset="-120"/>
              </a:rPr>
              <a:t>Analytics Advantage</a:t>
            </a:r>
            <a:endParaRPr lang="en-US" b="1" dirty="0">
              <a:solidFill>
                <a:schemeClr val="bg1"/>
              </a:solidFill>
              <a:latin typeface="Outfit" pitchFamily="2" charset="0"/>
            </a:endParaRPr>
          </a:p>
        </p:txBody>
      </p:sp>
      <p:sp>
        <p:nvSpPr>
          <p:cNvPr id="16" name="Text 9">
            <a:extLst>
              <a:ext uri="{FF2B5EF4-FFF2-40B4-BE49-F238E27FC236}">
                <a16:creationId xmlns:a16="http://schemas.microsoft.com/office/drawing/2014/main" id="{11C26F9B-1EA4-7CF1-7958-CCC6CEF30D26}"/>
              </a:ext>
            </a:extLst>
          </p:cNvPr>
          <p:cNvSpPr/>
          <p:nvPr/>
        </p:nvSpPr>
        <p:spPr>
          <a:xfrm>
            <a:off x="4374377" y="4344471"/>
            <a:ext cx="3868475" cy="462707"/>
          </a:xfrm>
          <a:prstGeom prst="rect">
            <a:avLst/>
          </a:prstGeom>
          <a:noFill/>
          <a:ln/>
        </p:spPr>
        <p:txBody>
          <a:bodyPr wrap="square" lIns="0" tIns="0" rIns="0" bIns="0" rtlCol="0" anchor="t"/>
          <a:lstStyle/>
          <a:p>
            <a:pPr>
              <a:lnSpc>
                <a:spcPts val="1813"/>
              </a:lnSpc>
            </a:pPr>
            <a:r>
              <a:rPr lang="en-US" sz="1200" dirty="0">
                <a:solidFill>
                  <a:schemeClr val="bg1"/>
                </a:solidFill>
                <a:latin typeface="Outfit ExtraLight" pitchFamily="2" charset="0"/>
                <a:ea typeface="Source Sans Pro" pitchFamily="34" charset="-122"/>
                <a:cs typeface="Source Sans Pro" pitchFamily="34" charset="-120"/>
              </a:rPr>
              <a:t>Using workforce analytics increases likelihood of effective talent pipelines by 82%.</a:t>
            </a:r>
            <a:endParaRPr lang="en-US" sz="1200" dirty="0">
              <a:solidFill>
                <a:schemeClr val="bg1"/>
              </a:solidFill>
              <a:latin typeface="Outfit ExtraLight" pitchFamily="2" charset="0"/>
            </a:endParaRPr>
          </a:p>
        </p:txBody>
      </p:sp>
      <p:pic>
        <p:nvPicPr>
          <p:cNvPr id="23" name="Image 0" descr="preencoded.png">
            <a:extLst>
              <a:ext uri="{FF2B5EF4-FFF2-40B4-BE49-F238E27FC236}">
                <a16:creationId xmlns:a16="http://schemas.microsoft.com/office/drawing/2014/main" id="{89124258-5B3F-D37D-8A7D-F606DDDB19B9}"/>
              </a:ext>
            </a:extLst>
          </p:cNvPr>
          <p:cNvPicPr>
            <a:picLocks noChangeAspect="1"/>
          </p:cNvPicPr>
          <p:nvPr/>
        </p:nvPicPr>
        <p:blipFill>
          <a:blip r:embed="rId3"/>
          <a:stretch>
            <a:fillRect/>
          </a:stretch>
        </p:blipFill>
        <p:spPr>
          <a:xfrm>
            <a:off x="0" y="0"/>
            <a:ext cx="3429000" cy="5143500"/>
          </a:xfrm>
          <a:prstGeom prst="rect">
            <a:avLst/>
          </a:prstGeom>
        </p:spPr>
      </p:pic>
    </p:spTree>
    <p:extLst>
      <p:ext uri="{BB962C8B-B14F-4D97-AF65-F5344CB8AC3E}">
        <p14:creationId xmlns:p14="http://schemas.microsoft.com/office/powerpoint/2010/main" val="3863269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12102-A570-8F6E-94AC-F427F25C879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2E5C1289-9739-15F2-0C21-F44478039A1A}"/>
              </a:ext>
            </a:extLst>
          </p:cNvPr>
          <p:cNvPicPr>
            <a:picLocks noChangeAspect="1"/>
          </p:cNvPicPr>
          <p:nvPr/>
        </p:nvPicPr>
        <p:blipFill>
          <a:blip r:embed="rId3"/>
          <a:srcRect l="6721" r="6721"/>
          <a:stretch/>
        </p:blipFill>
        <p:spPr>
          <a:xfrm>
            <a:off x="-1" y="0"/>
            <a:ext cx="9144001" cy="2227830"/>
          </a:xfrm>
          <a:prstGeom prst="rect">
            <a:avLst/>
          </a:prstGeom>
        </p:spPr>
      </p:pic>
      <p:sp>
        <p:nvSpPr>
          <p:cNvPr id="3" name="Text 0">
            <a:extLst>
              <a:ext uri="{FF2B5EF4-FFF2-40B4-BE49-F238E27FC236}">
                <a16:creationId xmlns:a16="http://schemas.microsoft.com/office/drawing/2014/main" id="{0D04A264-1663-861A-53E5-3A3A9B56DE08}"/>
              </a:ext>
            </a:extLst>
          </p:cNvPr>
          <p:cNvSpPr/>
          <p:nvPr/>
        </p:nvSpPr>
        <p:spPr>
          <a:xfrm>
            <a:off x="1263109" y="2238801"/>
            <a:ext cx="6617780" cy="701278"/>
          </a:xfrm>
          <a:prstGeom prst="rect">
            <a:avLst/>
          </a:prstGeom>
          <a:noFill/>
          <a:ln/>
        </p:spPr>
        <p:txBody>
          <a:bodyPr wrap="none" lIns="0" tIns="0" rIns="0" bIns="0" rtlCol="0" anchor="t"/>
          <a:lstStyle/>
          <a:p>
            <a:pPr marL="0" indent="0" algn="ctr">
              <a:lnSpc>
                <a:spcPts val="5500"/>
              </a:lnSpc>
              <a:buNone/>
            </a:pPr>
            <a:r>
              <a:rPr lang="en-US" sz="2800" b="1" dirty="0">
                <a:solidFill>
                  <a:schemeClr val="dk1"/>
                </a:solidFill>
                <a:latin typeface="Outfit ExtraBold"/>
                <a:sym typeface="Outfit ExtraBold"/>
              </a:rPr>
              <a:t>EEO Compliance: Beyond the Numbers</a:t>
            </a:r>
          </a:p>
        </p:txBody>
      </p:sp>
      <p:sp>
        <p:nvSpPr>
          <p:cNvPr id="6" name="Text 2">
            <a:extLst>
              <a:ext uri="{FF2B5EF4-FFF2-40B4-BE49-F238E27FC236}">
                <a16:creationId xmlns:a16="http://schemas.microsoft.com/office/drawing/2014/main" id="{120098AA-2161-64C3-B18A-7CF9CC7BA4BC}"/>
              </a:ext>
            </a:extLst>
          </p:cNvPr>
          <p:cNvSpPr/>
          <p:nvPr/>
        </p:nvSpPr>
        <p:spPr>
          <a:xfrm>
            <a:off x="288098" y="3362332"/>
            <a:ext cx="2804874" cy="350639"/>
          </a:xfrm>
          <a:prstGeom prst="rect">
            <a:avLst/>
          </a:prstGeom>
          <a:noFill/>
          <a:ln/>
        </p:spPr>
        <p:txBody>
          <a:bodyPr wrap="none" lIns="0" tIns="0" rIns="0" bIns="0" rtlCol="0" anchor="t"/>
          <a:lstStyle/>
          <a:p>
            <a:pPr marL="0" indent="0" algn="l">
              <a:lnSpc>
                <a:spcPts val="2750"/>
              </a:lnSpc>
              <a:buNone/>
            </a:pPr>
            <a:r>
              <a:rPr lang="en-US" sz="1800" b="1" dirty="0">
                <a:solidFill>
                  <a:schemeClr val="dk1"/>
                </a:solidFill>
                <a:latin typeface="Outfit ExtraBold"/>
              </a:rPr>
              <a:t>Compliance Costs</a:t>
            </a:r>
          </a:p>
        </p:txBody>
      </p:sp>
      <p:sp>
        <p:nvSpPr>
          <p:cNvPr id="7" name="Text 3">
            <a:extLst>
              <a:ext uri="{FF2B5EF4-FFF2-40B4-BE49-F238E27FC236}">
                <a16:creationId xmlns:a16="http://schemas.microsoft.com/office/drawing/2014/main" id="{EB6C241D-619E-B8CE-5686-741738CE76FB}"/>
              </a:ext>
            </a:extLst>
          </p:cNvPr>
          <p:cNvSpPr/>
          <p:nvPr/>
        </p:nvSpPr>
        <p:spPr>
          <a:xfrm>
            <a:off x="288099" y="3856200"/>
            <a:ext cx="2393426" cy="740331"/>
          </a:xfrm>
          <a:prstGeom prst="rect">
            <a:avLst/>
          </a:prstGeom>
          <a:noFill/>
          <a:ln/>
        </p:spPr>
        <p:txBody>
          <a:bodyPr wrap="square" lIns="0" tIns="0" rIns="0" bIns="0" rtlCol="0" anchor="t"/>
          <a:lstStyle/>
          <a:p>
            <a:pPr marL="0" indent="0" algn="l">
              <a:lnSpc>
                <a:spcPts val="2900"/>
              </a:lnSpc>
              <a:buNone/>
            </a:pPr>
            <a:r>
              <a:rPr lang="en-US" dirty="0">
                <a:latin typeface="Outfit ExtraLight" pitchFamily="2" charset="0"/>
              </a:rPr>
              <a:t>Violations cost $50,000 to $100,000 per incident.</a:t>
            </a:r>
          </a:p>
        </p:txBody>
      </p:sp>
      <p:sp>
        <p:nvSpPr>
          <p:cNvPr id="20" name="Text 5">
            <a:extLst>
              <a:ext uri="{FF2B5EF4-FFF2-40B4-BE49-F238E27FC236}">
                <a16:creationId xmlns:a16="http://schemas.microsoft.com/office/drawing/2014/main" id="{36DC2337-4B54-5E69-52F3-545FFB107114}"/>
              </a:ext>
            </a:extLst>
          </p:cNvPr>
          <p:cNvSpPr/>
          <p:nvPr/>
        </p:nvSpPr>
        <p:spPr>
          <a:xfrm>
            <a:off x="3135986" y="3357566"/>
            <a:ext cx="2804874" cy="350639"/>
          </a:xfrm>
          <a:prstGeom prst="rect">
            <a:avLst/>
          </a:prstGeom>
          <a:noFill/>
          <a:ln/>
        </p:spPr>
        <p:txBody>
          <a:bodyPr wrap="none" lIns="0" tIns="0" rIns="0" bIns="0" rtlCol="0" anchor="t"/>
          <a:lstStyle/>
          <a:p>
            <a:pPr>
              <a:lnSpc>
                <a:spcPts val="2750"/>
              </a:lnSpc>
            </a:pPr>
            <a:r>
              <a:rPr lang="en-US" sz="1800" b="1" dirty="0">
                <a:solidFill>
                  <a:schemeClr val="dk1"/>
                </a:solidFill>
                <a:latin typeface="Outfit ExtraBold"/>
              </a:rPr>
              <a:t>Workplace Reality</a:t>
            </a:r>
          </a:p>
        </p:txBody>
      </p:sp>
      <p:sp>
        <p:nvSpPr>
          <p:cNvPr id="21" name="Text 6">
            <a:extLst>
              <a:ext uri="{FF2B5EF4-FFF2-40B4-BE49-F238E27FC236}">
                <a16:creationId xmlns:a16="http://schemas.microsoft.com/office/drawing/2014/main" id="{2A9E01C4-7798-6216-C118-85BDB3D3D4D1}"/>
              </a:ext>
            </a:extLst>
          </p:cNvPr>
          <p:cNvSpPr/>
          <p:nvPr/>
        </p:nvSpPr>
        <p:spPr>
          <a:xfrm>
            <a:off x="3135986" y="3856200"/>
            <a:ext cx="3029285" cy="1110496"/>
          </a:xfrm>
          <a:prstGeom prst="rect">
            <a:avLst/>
          </a:prstGeom>
          <a:noFill/>
          <a:ln/>
        </p:spPr>
        <p:txBody>
          <a:bodyPr wrap="square" lIns="0" tIns="0" rIns="0" bIns="0" rtlCol="0" anchor="t"/>
          <a:lstStyle/>
          <a:p>
            <a:pPr marL="0" indent="0" algn="l">
              <a:lnSpc>
                <a:spcPts val="2900"/>
              </a:lnSpc>
              <a:buNone/>
            </a:pPr>
            <a:r>
              <a:rPr lang="en-US" dirty="0">
                <a:latin typeface="Outfit ExtraLight" pitchFamily="2" charset="0"/>
              </a:rPr>
              <a:t>41% of employees have witnessed or experienced discrimination (2023).</a:t>
            </a:r>
          </a:p>
        </p:txBody>
      </p:sp>
      <p:sp>
        <p:nvSpPr>
          <p:cNvPr id="23" name="Text 8">
            <a:extLst>
              <a:ext uri="{FF2B5EF4-FFF2-40B4-BE49-F238E27FC236}">
                <a16:creationId xmlns:a16="http://schemas.microsoft.com/office/drawing/2014/main" id="{F160D9E7-F17A-8A1C-C274-81FB573A8702}"/>
              </a:ext>
            </a:extLst>
          </p:cNvPr>
          <p:cNvSpPr/>
          <p:nvPr/>
        </p:nvSpPr>
        <p:spPr>
          <a:xfrm>
            <a:off x="6619732" y="3357565"/>
            <a:ext cx="2804874" cy="350639"/>
          </a:xfrm>
          <a:prstGeom prst="rect">
            <a:avLst/>
          </a:prstGeom>
          <a:noFill/>
          <a:ln/>
        </p:spPr>
        <p:txBody>
          <a:bodyPr wrap="none" lIns="0" tIns="0" rIns="0" bIns="0" rtlCol="0" anchor="t"/>
          <a:lstStyle/>
          <a:p>
            <a:pPr>
              <a:lnSpc>
                <a:spcPts val="2750"/>
              </a:lnSpc>
            </a:pPr>
            <a:r>
              <a:rPr lang="en-US" sz="1800" b="1" dirty="0">
                <a:solidFill>
                  <a:schemeClr val="dk1"/>
                </a:solidFill>
                <a:latin typeface="Outfit ExtraBold"/>
              </a:rPr>
              <a:t>Analytics Use</a:t>
            </a:r>
          </a:p>
        </p:txBody>
      </p:sp>
      <p:sp>
        <p:nvSpPr>
          <p:cNvPr id="24" name="Text 9">
            <a:extLst>
              <a:ext uri="{FF2B5EF4-FFF2-40B4-BE49-F238E27FC236}">
                <a16:creationId xmlns:a16="http://schemas.microsoft.com/office/drawing/2014/main" id="{B83425AE-9CCE-7F7F-7437-99F6DD43AB8A}"/>
              </a:ext>
            </a:extLst>
          </p:cNvPr>
          <p:cNvSpPr/>
          <p:nvPr/>
        </p:nvSpPr>
        <p:spPr>
          <a:xfrm>
            <a:off x="6619732" y="3856199"/>
            <a:ext cx="2614320" cy="1110496"/>
          </a:xfrm>
          <a:prstGeom prst="rect">
            <a:avLst/>
          </a:prstGeom>
          <a:noFill/>
          <a:ln/>
        </p:spPr>
        <p:txBody>
          <a:bodyPr wrap="square" lIns="0" tIns="0" rIns="0" bIns="0" rtlCol="0" anchor="t"/>
          <a:lstStyle/>
          <a:p>
            <a:pPr marL="0" indent="0" algn="l">
              <a:lnSpc>
                <a:spcPts val="2900"/>
              </a:lnSpc>
              <a:buNone/>
            </a:pPr>
            <a:r>
              <a:rPr lang="en-US" dirty="0">
                <a:latin typeface="Outfit ExtraLight" pitchFamily="2" charset="0"/>
              </a:rPr>
              <a:t>Run EEO reports to monitor hiring, promotion, and pay equity.</a:t>
            </a:r>
          </a:p>
        </p:txBody>
      </p:sp>
    </p:spTree>
    <p:extLst>
      <p:ext uri="{BB962C8B-B14F-4D97-AF65-F5344CB8AC3E}">
        <p14:creationId xmlns:p14="http://schemas.microsoft.com/office/powerpoint/2010/main" val="1117682772"/>
      </p:ext>
    </p:extLst>
  </p:cSld>
  <p:clrMapOvr>
    <a:masterClrMapping/>
  </p:clrMapOvr>
</p:sld>
</file>

<file path=ppt/theme/theme1.xml><?xml version="1.0" encoding="utf-8"?>
<a:theme xmlns:a="http://schemas.openxmlformats.org/drawingml/2006/main" name="Simple Light">
  <a:themeElements>
    <a:clrScheme name="PNI HCM Colors">
      <a:dk1>
        <a:srgbClr val="000000"/>
      </a:dk1>
      <a:lt1>
        <a:srgbClr val="FFFFFF"/>
      </a:lt1>
      <a:dk2>
        <a:srgbClr val="000000"/>
      </a:dk2>
      <a:lt2>
        <a:srgbClr val="EEEEEE"/>
      </a:lt2>
      <a:accent1>
        <a:srgbClr val="67C31F"/>
      </a:accent1>
      <a:accent2>
        <a:srgbClr val="1EADF0"/>
      </a:accent2>
      <a:accent3>
        <a:srgbClr val="9D00C6"/>
      </a:accent3>
      <a:accent4>
        <a:srgbClr val="FF5C00"/>
      </a:accent4>
      <a:accent5>
        <a:srgbClr val="FF0000"/>
      </a:accent5>
      <a:accent6>
        <a:srgbClr val="FFD900"/>
      </a:accent6>
      <a:hlink>
        <a:srgbClr val="67C31F"/>
      </a:hlink>
      <a:folHlink>
        <a:srgbClr val="67C31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831C402BC7ED4BB775D49089972CEF" ma:contentTypeVersion="15" ma:contentTypeDescription="Create a new document." ma:contentTypeScope="" ma:versionID="7279162d7b4b07aa7134edf4518dc717">
  <xsd:schema xmlns:xsd="http://www.w3.org/2001/XMLSchema" xmlns:xs="http://www.w3.org/2001/XMLSchema" xmlns:p="http://schemas.microsoft.com/office/2006/metadata/properties" xmlns:ns2="c248ef9c-2738-4808-bdc1-77c65ebdd2cd" xmlns:ns3="1922a26a-5c27-4a68-a255-d54025d07be1" targetNamespace="http://schemas.microsoft.com/office/2006/metadata/properties" ma:root="true" ma:fieldsID="5859dcdcf278924af9fb74afc35326a0" ns2:_="" ns3:_="">
    <xsd:import namespace="c248ef9c-2738-4808-bdc1-77c65ebdd2cd"/>
    <xsd:import namespace="1922a26a-5c27-4a68-a255-d54025d07b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48ef9c-2738-4808-bdc1-77c65ebdd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e5b1c30-e943-435c-8156-4bb3080f0d7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2a26a-5c27-4a68-a255-d54025d07be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16070cd-f6a6-4597-ae8f-321e51b1339e}" ma:internalName="TaxCatchAll" ma:showField="CatchAllData" ma:web="1922a26a-5c27-4a68-a255-d54025d07be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922a26a-5c27-4a68-a255-d54025d07be1" xsi:nil="true"/>
    <lcf76f155ced4ddcb4097134ff3c332f xmlns="c248ef9c-2738-4808-bdc1-77c65ebdd2c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1212B4-B869-4E07-AE51-B184FF21E63F}">
  <ds:schemaRefs>
    <ds:schemaRef ds:uri="1922a26a-5c27-4a68-a255-d54025d07be1"/>
    <ds:schemaRef ds:uri="c248ef9c-2738-4808-bdc1-77c65ebdd2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553B7E-97F7-4533-B69A-DB6C45ADFC60}">
  <ds:schemaRefs>
    <ds:schemaRef ds:uri="http://www.w3.org/XML/1998/namespace"/>
    <ds:schemaRef ds:uri="1922a26a-5c27-4a68-a255-d54025d07be1"/>
    <ds:schemaRef ds:uri="http://purl.org/dc/dcmityp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c248ef9c-2738-4808-bdc1-77c65ebdd2cd"/>
  </ds:schemaRefs>
</ds:datastoreItem>
</file>

<file path=customXml/itemProps3.xml><?xml version="1.0" encoding="utf-8"?>
<ds:datastoreItem xmlns:ds="http://schemas.openxmlformats.org/officeDocument/2006/customXml" ds:itemID="{BC6A055C-2205-4D08-9622-63DBB607C2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13157</TotalTime>
  <Words>1154</Words>
  <Application>Microsoft Office PowerPoint</Application>
  <PresentationFormat>On-screen Show (16:9)</PresentationFormat>
  <Paragraphs>154</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Simple Light</vt:lpstr>
      <vt:lpstr>Unlocking Insights: Audits &amp; Analytics</vt:lpstr>
      <vt:lpstr>PowerPoint Presentation</vt:lpstr>
      <vt:lpstr>PowerPoint Presentation</vt:lpstr>
      <vt:lpstr>PowerPoint Presentation</vt:lpstr>
      <vt:lpstr>PowerPoint Presentation</vt:lpstr>
      <vt:lpstr>PowerPoint Presentation</vt:lpstr>
      <vt:lpstr>What are the advantages  of analytical reports?</vt:lpstr>
      <vt:lpstr>PowerPoint Presentation</vt:lpstr>
      <vt:lpstr>PowerPoint Presentation</vt:lpstr>
      <vt:lpstr>PowerPoint Presentation</vt:lpstr>
      <vt:lpstr>Exploring the Power of Analytics</vt:lpstr>
      <vt:lpstr>Reporting Needs You Didn’t Know You Needed</vt:lpstr>
      <vt:lpstr>Let’s Explore</vt:lpstr>
      <vt:lpstr>PowerPoint Presentation</vt:lpstr>
      <vt:lpstr>PowerPoint Presentation</vt:lpstr>
      <vt:lpstr>PowerPoint Presentation</vt:lpstr>
      <vt:lpstr>PowerPoint Presentation</vt:lpstr>
      <vt:lpstr>PowerPoint Presentation</vt:lpstr>
      <vt:lpstr>The Training Trifecta:  Skills, Software &amp; State Compliance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Subtitle and/or Date</dc:title>
  <dc:subject/>
  <dc:creator>Sam Wall</dc:creator>
  <cp:keywords/>
  <dc:description/>
  <cp:lastModifiedBy>Marcia McGeachie</cp:lastModifiedBy>
  <cp:revision>26</cp:revision>
  <cp:lastPrinted>2024-05-06T22:38:00Z</cp:lastPrinted>
  <dcterms:modified xsi:type="dcterms:W3CDTF">2025-05-21T15:21:18Z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0x010100CE831C402BC7ED4BB775D49089972CEF</vt:lpwstr>
  </property>
  <property fmtid="{D5CDD505-2E9C-101B-9397-08002B2CF9AE}" pid="3" name="MediaServiceImageTags">
    <vt:lpwstr/>
  </property>
</Properties>
</file>